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85" r:id="rId2"/>
    <p:sldId id="279" r:id="rId3"/>
    <p:sldId id="270" r:id="rId4"/>
    <p:sldId id="271" r:id="rId5"/>
    <p:sldId id="272" r:id="rId6"/>
    <p:sldId id="273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3513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7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7327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90700" y="990030"/>
            <a:ext cx="10793186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32: on ôn ơn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35" y="841711"/>
            <a:ext cx="9552123" cy="5685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5009" y="1505965"/>
            <a:ext cx="41611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itchFamily="18" charset="0"/>
              </a:rPr>
              <a:t>Ve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vẻ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vè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ve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Vè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bốn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chú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lợn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Nhởn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nhơ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nô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giỡn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Ăn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ngủ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vô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tư</a:t>
            </a:r>
            <a:r>
              <a:rPr lang="en-US" sz="3200" dirty="0" smtClean="0">
                <a:latin typeface="UTM Avo" pitchFamily="18" charset="0"/>
              </a:rPr>
              <a:t>.</a:t>
            </a:r>
          </a:p>
          <a:p>
            <a:r>
              <a:rPr lang="en-US" sz="3200" dirty="0" err="1" smtClean="0">
                <a:latin typeface="UTM Avo" pitchFamily="18" charset="0"/>
              </a:rPr>
              <a:t>Hẳn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họ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nhà</a:t>
            </a:r>
            <a:r>
              <a:rPr lang="en-US" sz="3200" dirty="0" smtClean="0">
                <a:latin typeface="UTM Avo" pitchFamily="18" charset="0"/>
              </a:rPr>
              <a:t> “</a:t>
            </a:r>
            <a:r>
              <a:rPr lang="en-US" sz="3200" dirty="0" err="1" smtClean="0">
                <a:latin typeface="UTM Avo" pitchFamily="18" charset="0"/>
              </a:rPr>
              <a:t>Trư</a:t>
            </a:r>
            <a:r>
              <a:rPr lang="en-US" sz="3200" dirty="0" smtClean="0">
                <a:latin typeface="UTM Avo" pitchFamily="18" charset="0"/>
              </a:rPr>
              <a:t>”</a:t>
            </a:r>
          </a:p>
          <a:p>
            <a:r>
              <a:rPr lang="en-US" sz="3200" dirty="0" err="1" smtClean="0">
                <a:latin typeface="UTM Avo" pitchFamily="18" charset="0"/>
              </a:rPr>
              <a:t>Là</a:t>
            </a:r>
            <a:r>
              <a:rPr lang="en-US" sz="3200" dirty="0" smtClean="0">
                <a:latin typeface="UTM Avo" pitchFamily="18" charset="0"/>
              </a:rPr>
              <a:t> to </a:t>
            </a:r>
            <a:r>
              <a:rPr lang="en-US" sz="3200" dirty="0" err="1" smtClean="0">
                <a:latin typeface="UTM Avo" pitchFamily="18" charset="0"/>
              </a:rPr>
              <a:t>tròn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thế</a:t>
            </a:r>
            <a:r>
              <a:rPr lang="en-US" sz="3200" dirty="0" smtClean="0">
                <a:latin typeface="UTM Avo" pitchFamily="18" charset="0"/>
              </a:rPr>
              <a:t>.</a:t>
            </a:r>
          </a:p>
          <a:p>
            <a:r>
              <a:rPr lang="en-US" sz="3200" dirty="0" err="1" smtClean="0">
                <a:latin typeface="UTM Avo" pitchFamily="18" charset="0"/>
              </a:rPr>
              <a:t>Ve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vè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nghe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kể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Bốn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chú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lợn</a:t>
            </a:r>
            <a:r>
              <a:rPr lang="en-US" sz="3200" dirty="0" smtClean="0">
                <a:latin typeface="UTM Avo" pitchFamily="18" charset="0"/>
              </a:rPr>
              <a:t> con.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463" y="622853"/>
            <a:ext cx="384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itchFamily="18" charset="0"/>
              </a:rPr>
              <a:t>Bốn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chú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lợn</a:t>
            </a:r>
            <a:r>
              <a:rPr lang="en-US" sz="3600" dirty="0" smtClean="0">
                <a:latin typeface="UTM Avo" pitchFamily="18" charset="0"/>
              </a:rPr>
              <a:t> con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220" y="6082864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(Tiến Việt)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45" y="1310165"/>
            <a:ext cx="8187826" cy="5314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301" y="318052"/>
            <a:ext cx="489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itchFamily="18" charset="0"/>
              </a:rPr>
              <a:t>Rừng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xanh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vui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nhộn</a:t>
            </a:r>
            <a:endParaRPr lang="en-US" sz="36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90</Words>
  <Application>Microsoft Office PowerPoint</Application>
  <PresentationFormat>Widescreen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Quicksand Medium</vt:lpstr>
      <vt:lpstr>Times New Roman</vt:lpstr>
      <vt:lpstr>UTM Avo</vt:lpstr>
      <vt:lpstr>Office Theme</vt:lpstr>
      <vt:lpstr>PowerPoint Presentation</vt:lpstr>
      <vt:lpstr>BÀI 32: on ôn ơn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85</cp:revision>
  <dcterms:created xsi:type="dcterms:W3CDTF">2020-05-19T07:29:54Z</dcterms:created>
  <dcterms:modified xsi:type="dcterms:W3CDTF">2025-05-27T20:10:52Z</dcterms:modified>
</cp:coreProperties>
</file>