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94" r:id="rId2"/>
    <p:sldId id="291" r:id="rId3"/>
    <p:sldId id="263" r:id="rId4"/>
    <p:sldId id="262" r:id="rId5"/>
    <p:sldId id="293" r:id="rId6"/>
    <p:sldId id="288" r:id="rId7"/>
    <p:sldId id="280" r:id="rId8"/>
    <p:sldId id="265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82" y="2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56388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 sói và cừu non</a:t>
            </a:r>
            <a:endParaRPr lang="en-GB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05" y="1073887"/>
            <a:ext cx="4378013" cy="37965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0599" y="1640054"/>
            <a:ext cx="1697950" cy="646331"/>
            <a:chOff x="4680599" y="1640054"/>
            <a:chExt cx="1697950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4680599" y="1640054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851" y="1640054"/>
              <a:ext cx="71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5310" y="2259550"/>
            <a:ext cx="2942746" cy="673166"/>
            <a:chOff x="3665310" y="2259550"/>
            <a:chExt cx="2942746" cy="673166"/>
          </a:xfrm>
        </p:grpSpPr>
        <p:sp>
          <p:nvSpPr>
            <p:cNvPr id="13" name="TextBox 12"/>
            <p:cNvSpPr txBox="1"/>
            <p:nvPr/>
          </p:nvSpPr>
          <p:spPr>
            <a:xfrm>
              <a:off x="3665310" y="2286385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0598" y="2286385"/>
              <a:ext cx="67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5804" y="2259550"/>
              <a:ext cx="982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65310" y="2852552"/>
            <a:ext cx="2867473" cy="646331"/>
            <a:chOff x="3665310" y="2852552"/>
            <a:chExt cx="286747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3665310" y="2852552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0599" y="2852552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2851" y="2852552"/>
              <a:ext cx="869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8871" y="3432779"/>
            <a:ext cx="2915448" cy="670287"/>
            <a:chOff x="3658871" y="3432779"/>
            <a:chExt cx="2915448" cy="670287"/>
          </a:xfrm>
        </p:grpSpPr>
        <p:sp>
          <p:nvSpPr>
            <p:cNvPr id="19" name="TextBox 18"/>
            <p:cNvSpPr txBox="1"/>
            <p:nvPr/>
          </p:nvSpPr>
          <p:spPr>
            <a:xfrm>
              <a:off x="3658871" y="3456735"/>
              <a:ext cx="838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tri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1919" y="3432779"/>
              <a:ext cx="995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62851" y="3456735"/>
              <a:ext cx="911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65310" y="4036757"/>
            <a:ext cx="3006036" cy="688684"/>
            <a:chOff x="3665310" y="4036757"/>
            <a:chExt cx="3006036" cy="688684"/>
          </a:xfrm>
        </p:grpSpPr>
        <p:sp>
          <p:nvSpPr>
            <p:cNvPr id="23" name="TextBox 22"/>
            <p:cNvSpPr txBox="1"/>
            <p:nvPr/>
          </p:nvSpPr>
          <p:spPr>
            <a:xfrm>
              <a:off x="3665310" y="4079110"/>
              <a:ext cx="784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94848" y="4079110"/>
              <a:ext cx="865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65824" y="4036757"/>
              <a:ext cx="1105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6" b="24350"/>
          <a:stretch/>
        </p:blipFill>
        <p:spPr>
          <a:xfrm>
            <a:off x="2200496" y="1480367"/>
            <a:ext cx="4642359" cy="21765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81451" y="2230272"/>
            <a:ext cx="3065874" cy="661525"/>
            <a:chOff x="3665310" y="2837358"/>
            <a:chExt cx="3065874" cy="661525"/>
          </a:xfrm>
        </p:grpSpPr>
        <p:sp>
          <p:nvSpPr>
            <p:cNvPr id="12" name="TextBox 11"/>
            <p:cNvSpPr txBox="1"/>
            <p:nvPr/>
          </p:nvSpPr>
          <p:spPr>
            <a:xfrm>
              <a:off x="3665310" y="2852552"/>
              <a:ext cx="719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6479" y="2852552"/>
              <a:ext cx="912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6780" y="2837358"/>
              <a:ext cx="99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5656" y="2868499"/>
            <a:ext cx="3303882" cy="646331"/>
            <a:chOff x="3366962" y="3490855"/>
            <a:chExt cx="3303882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3366962" y="3490855"/>
              <a:ext cx="985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0622" y="3490855"/>
              <a:ext cx="1191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6740" y="3490855"/>
              <a:ext cx="1164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#9Slide03 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thưa</a:t>
              </a:r>
              <a:endParaRPr lang="en-US" sz="3600" b="1" dirty="0"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3390" r="30884" b="22658"/>
          <a:stretch/>
        </p:blipFill>
        <p:spPr>
          <a:xfrm>
            <a:off x="953037" y="1384479"/>
            <a:ext cx="1706450" cy="149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0" t="27885" r="32227" b="23864"/>
          <a:stretch/>
        </p:blipFill>
        <p:spPr>
          <a:xfrm>
            <a:off x="2691684" y="1056069"/>
            <a:ext cx="1680693" cy="15519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23037" y="2223505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củ sả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5158" y="1767362"/>
            <a:ext cx="712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lưa </a:t>
            </a:r>
          </a:p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thưa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31053" r="36425" b="25889"/>
          <a:stretch/>
        </p:blipFill>
        <p:spPr>
          <a:xfrm>
            <a:off x="4591317" y="1629176"/>
            <a:ext cx="1378041" cy="11719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19903" r="35543" b="23205"/>
          <a:stretch/>
        </p:blipFill>
        <p:spPr>
          <a:xfrm>
            <a:off x="5557235" y="746975"/>
            <a:ext cx="1803042" cy="1725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t="31049" r="33309" b="18188"/>
          <a:stretch/>
        </p:blipFill>
        <p:spPr>
          <a:xfrm>
            <a:off x="624950" y="3118170"/>
            <a:ext cx="1703810" cy="15327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18658" r="34139" b="11840"/>
          <a:stretch/>
        </p:blipFill>
        <p:spPr>
          <a:xfrm>
            <a:off x="2453750" y="2355073"/>
            <a:ext cx="1809064" cy="2216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21121" r="43750" b="30835"/>
          <a:stretch/>
        </p:blipFill>
        <p:spPr>
          <a:xfrm>
            <a:off x="4320862" y="2756080"/>
            <a:ext cx="1532586" cy="18674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23759" r="30613" b="17836"/>
          <a:stretch/>
        </p:blipFill>
        <p:spPr>
          <a:xfrm>
            <a:off x="5866327" y="2575775"/>
            <a:ext cx="1777284" cy="17966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268716" y="2008061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rễ 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  <a:p>
            <a:r>
              <a:rPr lang="vi-VN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tre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3523" y="182246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lá mía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9354" y="3674811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mùa </a:t>
            </a:r>
          </a:p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thu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3830" y="34276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cửa </a:t>
            </a:r>
          </a:p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sổ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5844" y="3771915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khế </a:t>
            </a:r>
          </a:p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chua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7555" y="3488088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3 Quicksand" panose="00000500000000000000" pitchFamily="2" charset="0"/>
              </a:rPr>
              <a:t>tổ cò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5" y="1925536"/>
            <a:ext cx="7755954" cy="13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3540" y="2122788"/>
            <a:ext cx="4756919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mùa mưa lũ </a:t>
            </a:r>
            <a:endParaRPr lang="en-US" sz="3600" dirty="0">
              <a:solidFill>
                <a:srgbClr val="FF0000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144</Words>
  <Application>Microsoft Office PowerPoint</Application>
  <PresentationFormat>On-screen Show (16:9)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#9Slide03 Quicksand</vt:lpstr>
      <vt:lpstr>Arial</vt:lpstr>
      <vt:lpstr>Arial-Rounded</vt:lpstr>
      <vt:lpstr>Lato</vt:lpstr>
      <vt:lpstr>Quicksand Medium</vt:lpstr>
      <vt:lpstr>Times New Roman</vt:lpstr>
      <vt:lpstr>Simple Light</vt:lpstr>
      <vt:lpstr>PowerPoint Presentation</vt:lpstr>
      <vt:lpstr>BÀI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MAIHUNG</dc:creator>
  <cp:lastModifiedBy>MAIHUNG</cp:lastModifiedBy>
  <cp:revision>274</cp:revision>
  <dcterms:modified xsi:type="dcterms:W3CDTF">2025-05-27T19:06:47Z</dcterms:modified>
</cp:coreProperties>
</file>