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94" r:id="rId2"/>
    <p:sldId id="291" r:id="rId3"/>
    <p:sldId id="271" r:id="rId4"/>
    <p:sldId id="289" r:id="rId5"/>
    <p:sldId id="290" r:id="rId6"/>
    <p:sldId id="281" r:id="rId7"/>
    <p:sldId id="282" r:id="rId8"/>
    <p:sldId id="283" r:id="rId9"/>
    <p:sldId id="285" r:id="rId10"/>
    <p:sldId id="292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FE6"/>
    <a:srgbClr val="00FACA"/>
    <a:srgbClr val="00FFCC"/>
    <a:srgbClr val="009999"/>
    <a:srgbClr val="00FECE"/>
    <a:srgbClr val="A9E0F9"/>
    <a:srgbClr val="D6F4FE"/>
    <a:srgbClr val="F48072"/>
    <a:srgbClr val="F37E71"/>
    <a:srgbClr val="F47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01" autoAdjust="0"/>
  </p:normalViewPr>
  <p:slideViewPr>
    <p:cSldViewPr snapToGrid="0">
      <p:cViewPr varScale="1">
        <p:scale>
          <a:sx n="115" d="100"/>
          <a:sy n="115" d="100"/>
        </p:scale>
        <p:origin x="514" y="6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15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30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42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4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58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49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37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tách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riêng</a:t>
            </a:r>
            <a:r>
              <a:rPr lang="en-US" baseline="0" dirty="0"/>
              <a:t> </a:t>
            </a:r>
            <a:r>
              <a:rPr lang="en-US" baseline="0" dirty="0" err="1"/>
              <a:t>biệt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r>
              <a:rPr lang="en-US" baseline="0" dirty="0"/>
              <a:t> </a:t>
            </a:r>
            <a:r>
              <a:rPr lang="en-US" baseline="0" dirty="0" err="1"/>
              <a:t>chèn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file 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11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938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6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6199" y="108622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28411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37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8744" y="2333272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66035"/>
            <a:ext cx="9147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" y="4082899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80" y="2381995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92715" y="3116518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474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6173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082285" y="0"/>
            <a:ext cx="3958155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2</a:t>
            </a:r>
            <a:r>
              <a:rPr lang="vi-VN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sz="6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892056" y="1263655"/>
            <a:ext cx="6338614" cy="1281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GB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GB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GB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GB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GB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indent="0">
              <a:buClr>
                <a:schemeClr val="dk1"/>
              </a:buClr>
              <a:buSzPts val="5200"/>
            </a:pPr>
            <a:r>
              <a:rPr lang="en-GB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 sói và cừu non</a:t>
            </a:r>
            <a:endParaRPr lang="en-GB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0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19" y="1783729"/>
            <a:ext cx="4286373" cy="125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5" y="1077457"/>
            <a:ext cx="2211322" cy="2160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497" y="2983078"/>
            <a:ext cx="2430475" cy="21604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19" y="1068145"/>
            <a:ext cx="2241579" cy="21697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141" y="2923963"/>
            <a:ext cx="2385859" cy="22195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5557" y="606480"/>
            <a:ext cx="3065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 sói và cừu non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8113" y="868602"/>
            <a:ext cx="5230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8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Nhơn nhở gặm cỏ, cừu non gặp phải chuyện gì?</a:t>
            </a:r>
            <a:r>
              <a:rPr lang="en-US" sz="18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48" y="1269634"/>
            <a:ext cx="3586212" cy="35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6834" y="734033"/>
            <a:ext cx="2847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Cừu non nói gì với sói?</a:t>
            </a:r>
            <a:endParaRPr lang="en-US" sz="20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60" y="1223585"/>
            <a:ext cx="4225811" cy="375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2606" y="763614"/>
            <a:ext cx="4386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Cừu non đã làm gì để thoát khỏi sói?</a:t>
            </a:r>
            <a:endParaRPr lang="en-US" sz="20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032" y="1230165"/>
            <a:ext cx="3821287" cy="369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0697" y="901649"/>
            <a:ext cx="3587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Câu chuyện kết thúc thế nào?</a:t>
            </a:r>
            <a:endParaRPr lang="en-US" sz="20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50" y="1347172"/>
            <a:ext cx="3996834" cy="371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37" y="1060544"/>
            <a:ext cx="2026755" cy="1980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485" y="1052184"/>
            <a:ext cx="2237022" cy="19884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37" y="3062056"/>
            <a:ext cx="2034997" cy="1969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586" y="3040648"/>
            <a:ext cx="2164820" cy="2013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5557" y="606480"/>
            <a:ext cx="3065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 sói và cừu non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3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</TotalTime>
  <Words>118</Words>
  <Application>Microsoft Office PowerPoint</Application>
  <PresentationFormat>On-screen Show (16:9)</PresentationFormat>
  <Paragraphs>20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Arial-Rounded</vt:lpstr>
      <vt:lpstr>Lato</vt:lpstr>
      <vt:lpstr>Quicksand Medium</vt:lpstr>
      <vt:lpstr>Times New Roman</vt:lpstr>
      <vt:lpstr>Simple Light</vt:lpstr>
      <vt:lpstr>PowerPoint Presentation</vt:lpstr>
      <vt:lpstr>BÀI 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cp:lastModifiedBy>MAIHUNG</cp:lastModifiedBy>
  <cp:revision>274</cp:revision>
  <dcterms:modified xsi:type="dcterms:W3CDTF">2025-05-27T19:07:16Z</dcterms:modified>
</cp:coreProperties>
</file>