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6" r:id="rId2"/>
    <p:sldId id="258" r:id="rId3"/>
    <p:sldId id="290" r:id="rId4"/>
    <p:sldId id="291" r:id="rId5"/>
    <p:sldId id="315" r:id="rId6"/>
    <p:sldId id="293" r:id="rId7"/>
    <p:sldId id="294" r:id="rId8"/>
    <p:sldId id="295" r:id="rId9"/>
    <p:sldId id="310" r:id="rId10"/>
    <p:sldId id="297" r:id="rId11"/>
    <p:sldId id="314" r:id="rId12"/>
    <p:sldId id="283" r:id="rId13"/>
    <p:sldId id="309" r:id="rId14"/>
    <p:sldId id="312" r:id="rId15"/>
    <p:sldId id="311" r:id="rId16"/>
    <p:sldId id="3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3E67D-3E51-4CB9-BD1F-BBB03EF4A93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E0028-385C-49CB-ACDB-9436CC7D9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4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2E15-7F8A-44FF-A5FA-DDA10748F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59D9C-0807-4B5B-B119-30B4D8737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6DA7-A8EF-4E35-B9ED-F36DEA7C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E50A-6BC1-40BE-8BAB-0045A191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B4A6B-34DF-48A1-AF69-00DB31DD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0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3AE8-6151-48BD-9AF1-82760D71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DB726-1C99-4E27-BD34-828747B75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C95E0-BE50-406B-837B-6512439A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26CCD-03E7-4DC8-BACB-D0B36FC8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98498-1278-45CE-A375-1D9AE161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2F61DA-AB5C-4E37-99C8-CCDF37358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F90E7-7BC7-431D-A5BD-9EBF8C987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87AFF-3DFF-4750-8985-CF9B9127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990E1-60B0-4CDD-9E34-098AD5BE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F2DD0-CE4D-427B-A033-86142C80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5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DC9B-A6CE-4024-94DA-C3046320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08A4-131F-4178-A648-234CCA48C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89292-52A4-4A2E-8418-72D434B8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FD29E-E2FA-45CE-9621-FCD9BB78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F0851-C376-4492-AC90-7B5020DC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4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71B9-AB07-440D-A13F-50A1D77A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E3914-3E62-4C14-A605-A0A399F90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997D3-EB8E-4611-A487-A9CD8113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D55CC-FC38-479A-8450-7AEBCA2E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E48B1-565C-4D9B-9B9E-9A3ABFC3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1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4B50-C51D-4460-A412-EFC7781F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4F4A3-305D-4AF6-9F2E-6129A1A97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47FF4-A246-49A9-B7C2-52BD832C5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CC792-8469-4DA8-992C-2F284DDE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C8398-D755-4236-96A6-8A204B92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FA9B4-3575-40CE-B3EE-E0473084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298B-A742-4F2E-AF27-93893858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F8198-DDAC-42D0-99E2-7799F55EB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BBB03-511D-4680-9C42-A6B0E8F2F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775C0-F0D1-4CAC-86AD-0246D6525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89567-D28B-47A5-8B96-BCF15205E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2C2AE4-9DA9-47CC-8EAB-740533A3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8D8A0-9A13-46E5-ADDC-81B60B90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0701D-4389-495A-AB4F-97DE5417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6A99-3840-4A00-8D23-22906E96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A7F7E-AB32-4E82-98AC-42EFDA34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0C2BD-D879-48C3-8507-AB6178C1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E0749-B787-4ABC-9FF1-DBD40225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2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7A6B5-0CE7-45E9-A719-E26DCC0C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78F07-781E-45C9-AD83-B2199085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50128-89F7-4FD2-8635-35B0FC54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2AC4-0FA8-4C36-90B9-81F18164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2573D-74B4-4795-BBA1-35DD60DAE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D7372-4017-436B-8EFD-60DA62964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BF64D-4E38-4B61-94DB-53A3B9F8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9E540-D183-4B04-94C0-1BB6C726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6AD3B-99BD-4D37-BC42-2C785F82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A6EB-B2B0-4099-9745-98DF5BB0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D7662-0844-44C9-ACA2-6FA45D1E6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B552C-89A3-48F4-B7DD-EBF2F7AA2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85F39-BB7C-401E-AA19-D6D5B014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2C253-4745-4FF2-8A58-29CF1A85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F8406-6D53-491F-8E14-68D9B34B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8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7ED7F-3276-47E2-9748-C6CF6446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E966B-09A9-4A42-8922-5BB882CBD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7BC42-66B7-4137-B3E6-C6AB83C3F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EAD4-2642-4905-BB5A-C3DDB6FDA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7B604-02DA-4437-A256-8E292616D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82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490663" y="3918749"/>
            <a:ext cx="4718643" cy="152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uê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5705842" y="1930829"/>
            <a:ext cx="4067353" cy="152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5527686" y="3780308"/>
            <a:ext cx="433571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486045" y="1891370"/>
            <a:ext cx="4067353" cy="152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2873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627"/>
            <a:ext cx="10515600" cy="4351338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/>
          <p:nvPr/>
        </p:nvGrpSpPr>
        <p:grpSpPr>
          <a:xfrm>
            <a:off x="3115631" y="1956066"/>
            <a:ext cx="2661988" cy="1591036"/>
            <a:chOff x="2642347" y="2428178"/>
            <a:chExt cx="3076015" cy="2224506"/>
          </a:xfrm>
        </p:grpSpPr>
        <p:sp>
          <p:nvSpPr>
            <p:cNvPr id="6" name="Rectangle 5"/>
            <p:cNvSpPr/>
            <p:nvPr/>
          </p:nvSpPr>
          <p:spPr>
            <a:xfrm>
              <a:off x="2645910" y="2428179"/>
              <a:ext cx="1573307" cy="1121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05411" y="2428178"/>
              <a:ext cx="1512951" cy="1121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42347" y="3530838"/>
              <a:ext cx="3076014" cy="1121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32"/>
          <p:cNvGrpSpPr/>
          <p:nvPr/>
        </p:nvGrpSpPr>
        <p:grpSpPr>
          <a:xfrm>
            <a:off x="6421040" y="1962927"/>
            <a:ext cx="2661988" cy="1591036"/>
            <a:chOff x="2642347" y="2428178"/>
            <a:chExt cx="3076015" cy="2224506"/>
          </a:xfrm>
        </p:grpSpPr>
        <p:sp>
          <p:nvSpPr>
            <p:cNvPr id="10" name="Rectangle 9"/>
            <p:cNvSpPr/>
            <p:nvPr/>
          </p:nvSpPr>
          <p:spPr>
            <a:xfrm>
              <a:off x="2645910" y="2428179"/>
              <a:ext cx="1573307" cy="1121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05411" y="2428178"/>
              <a:ext cx="1512951" cy="1121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42347" y="3530838"/>
              <a:ext cx="3076014" cy="1121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071219" y="2623133"/>
            <a:ext cx="19160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5939" y="1821992"/>
            <a:ext cx="55976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319" y="1812632"/>
            <a:ext cx="14252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3945" y="1810217"/>
            <a:ext cx="13490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47695" y="2657394"/>
            <a:ext cx="26997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6606" y="1858181"/>
            <a:ext cx="13490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6328" y="287134"/>
            <a:ext cx="39320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1104" y="3763927"/>
            <a:ext cx="18054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phà</a:t>
            </a:r>
            <a:r>
              <a:rPr lang="en-US" sz="6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35985" y="3763927"/>
            <a:ext cx="16658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6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04143" y="3783807"/>
            <a:ext cx="1985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08996" y="3777183"/>
            <a:ext cx="13490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27789" y="3777183"/>
            <a:ext cx="17519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27847" y="3758376"/>
            <a:ext cx="29038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uế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42747" y="3740739"/>
            <a:ext cx="18522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uạ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94251" y="347172"/>
            <a:ext cx="19673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-640784" y="4726935"/>
            <a:ext cx="4067353" cy="152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2196037" y="4747924"/>
            <a:ext cx="4067353" cy="152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4998023" y="4703836"/>
            <a:ext cx="4718643" cy="152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uê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8446375" y="4528448"/>
            <a:ext cx="433571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3927" y="1052945"/>
            <a:ext cx="35467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                BẢNG</a:t>
            </a:r>
          </a:p>
          <a:p>
            <a:endParaRPr lang="en-US" sz="8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11" y="1825625"/>
            <a:ext cx="6404778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FC1A70-0D49-476D-9BB5-9168442C9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-50344"/>
            <a:ext cx="4076700" cy="14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72" y="1825625"/>
            <a:ext cx="6382456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FC1A70-0D49-476D-9BB5-9168442C9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-50344"/>
            <a:ext cx="4076700" cy="14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31" y="1825625"/>
            <a:ext cx="5205937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C1A70-0D49-476D-9BB5-9168442C9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-50344"/>
            <a:ext cx="4076700" cy="14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C1A70-0D49-476D-9BB5-9168442C9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50344"/>
            <a:ext cx="4076700" cy="1420432"/>
          </a:xfrm>
          <a:prstGeom prst="rect">
            <a:avLst/>
          </a:prstGeom>
        </p:spPr>
      </p:pic>
      <p:pic>
        <p:nvPicPr>
          <p:cNvPr id="9" name="Content Placeholder 3" descr="11"/>
          <p:cNvPicPr>
            <a:picLocks noChangeAspect="1"/>
          </p:cNvPicPr>
          <p:nvPr/>
        </p:nvPicPr>
        <p:blipFill rotWithShape="1">
          <a:blip r:embed="rId3"/>
          <a:srcRect t="16858"/>
          <a:stretch/>
        </p:blipFill>
        <p:spPr>
          <a:xfrm>
            <a:off x="6606" y="-102866"/>
            <a:ext cx="12198096" cy="423937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7673ECF-4BDA-4069-AB0C-A0246A6DFFBF}"/>
              </a:ext>
            </a:extLst>
          </p:cNvPr>
          <p:cNvSpPr txBox="1">
            <a:spLocks/>
          </p:cNvSpPr>
          <p:nvPr/>
        </p:nvSpPr>
        <p:spPr>
          <a:xfrm>
            <a:off x="-228600" y="4632041"/>
            <a:ext cx="12649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D558CE9E-5A1E-4C13-A6D0-9C80CBA608E9}"/>
              </a:ext>
            </a:extLst>
          </p:cNvPr>
          <p:cNvSpPr txBox="1"/>
          <p:nvPr/>
        </p:nvSpPr>
        <p:spPr>
          <a:xfrm>
            <a:off x="8396308" y="4415681"/>
            <a:ext cx="128339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</a:t>
            </a:r>
            <a:endParaRPr lang="en-US" altLang="x-none" sz="6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D558CE9E-5A1E-4C13-A6D0-9C80CBA608E9}"/>
              </a:ext>
            </a:extLst>
          </p:cNvPr>
          <p:cNvSpPr txBox="1"/>
          <p:nvPr/>
        </p:nvSpPr>
        <p:spPr>
          <a:xfrm>
            <a:off x="9684776" y="4411069"/>
            <a:ext cx="128339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</a:t>
            </a:r>
            <a:endParaRPr lang="en-US" altLang="x-none" sz="6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D558CE9E-5A1E-4C13-A6D0-9C80CBA608E9}"/>
              </a:ext>
            </a:extLst>
          </p:cNvPr>
          <p:cNvSpPr txBox="1"/>
          <p:nvPr/>
        </p:nvSpPr>
        <p:spPr>
          <a:xfrm>
            <a:off x="8077657" y="5787281"/>
            <a:ext cx="128339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endParaRPr lang="en-US" altLang="x-none" sz="6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8E1BD2-AAB6-4DCE-8C0B-A4C0DA660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351"/>
            <a:ext cx="3805994" cy="1316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DD949C-EF8E-49A1-9B6A-F4196DF97E07}"/>
              </a:ext>
            </a:extLst>
          </p:cNvPr>
          <p:cNvSpPr txBox="1"/>
          <p:nvPr/>
        </p:nvSpPr>
        <p:spPr>
          <a:xfrm>
            <a:off x="-213352" y="5797646"/>
            <a:ext cx="12700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6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6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8064" y="387625"/>
            <a:ext cx="4191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0" b="1" spc="-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8000" b="1" spc="-3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spc="-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việt</a:t>
            </a:r>
            <a:endParaRPr lang="zh-CN" altLang="en-US" sz="8000" b="1" spc="-3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5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F10BBDFE-FB98-4F6B-BA95-17B7BF3308CB}"/>
              </a:ext>
            </a:extLst>
          </p:cNvPr>
          <p:cNvSpPr txBox="1"/>
          <p:nvPr/>
        </p:nvSpPr>
        <p:spPr>
          <a:xfrm>
            <a:off x="1366982" y="1893455"/>
            <a:ext cx="2279654" cy="1243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spc="-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7200" b="1" spc="-3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spc="-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9:</a:t>
            </a:r>
            <a:endParaRPr lang="zh-CN" altLang="en-US" sz="7200" b="1" spc="-3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5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723B7BC9-9716-4C18-B20E-9DD144FC565F}"/>
              </a:ext>
            </a:extLst>
          </p:cNvPr>
          <p:cNvSpPr txBox="1"/>
          <p:nvPr/>
        </p:nvSpPr>
        <p:spPr>
          <a:xfrm>
            <a:off x="4083450" y="1786175"/>
            <a:ext cx="82193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err="1" smtClean="0">
                <a:ln w="0"/>
                <a:solidFill>
                  <a:srgbClr val="E83E6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</a:t>
            </a:r>
            <a:r>
              <a:rPr lang="en-US" altLang="zh-CN" sz="8800" b="1" dirty="0" smtClean="0">
                <a:ln w="0"/>
                <a:solidFill>
                  <a:srgbClr val="E83E6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8800" b="1" dirty="0" err="1" smtClean="0">
                <a:ln w="0"/>
                <a:solidFill>
                  <a:srgbClr val="E83E6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</a:t>
            </a:r>
            <a:r>
              <a:rPr lang="en-US" altLang="zh-CN" sz="8800" b="1" dirty="0" smtClean="0">
                <a:ln w="0"/>
                <a:solidFill>
                  <a:srgbClr val="E83E6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Qu  </a:t>
            </a:r>
            <a:r>
              <a:rPr lang="en-US" altLang="zh-CN" sz="8800" b="1" dirty="0" err="1" smtClean="0">
                <a:ln w="0"/>
                <a:solidFill>
                  <a:srgbClr val="E83E6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</a:t>
            </a:r>
            <a:endParaRPr lang="zh-CN" altLang="en-US" sz="8800" b="1" dirty="0">
              <a:ln w="0"/>
              <a:solidFill>
                <a:srgbClr val="E83E6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474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0" dur="24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"/>
          <p:cNvGrpSpPr/>
          <p:nvPr/>
        </p:nvGrpSpPr>
        <p:grpSpPr>
          <a:xfrm>
            <a:off x="3115631" y="2464064"/>
            <a:ext cx="2661988" cy="1591036"/>
            <a:chOff x="2642347" y="2428178"/>
            <a:chExt cx="3076015" cy="2224506"/>
          </a:xfrm>
        </p:grpSpPr>
        <p:sp>
          <p:nvSpPr>
            <p:cNvPr id="4" name="Rectangle 3"/>
            <p:cNvSpPr/>
            <p:nvPr/>
          </p:nvSpPr>
          <p:spPr>
            <a:xfrm>
              <a:off x="2645910" y="2428179"/>
              <a:ext cx="1573307" cy="1121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205411" y="2428178"/>
              <a:ext cx="1512951" cy="1121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42347" y="3530838"/>
              <a:ext cx="3076014" cy="1121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6421040" y="2470925"/>
            <a:ext cx="2661988" cy="1591036"/>
            <a:chOff x="2642347" y="2428178"/>
            <a:chExt cx="3076015" cy="2224506"/>
          </a:xfrm>
        </p:grpSpPr>
        <p:sp>
          <p:nvSpPr>
            <p:cNvPr id="8" name="Rectangle 7"/>
            <p:cNvSpPr/>
            <p:nvPr/>
          </p:nvSpPr>
          <p:spPr>
            <a:xfrm>
              <a:off x="2645910" y="2428179"/>
              <a:ext cx="1573307" cy="1121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05411" y="2428178"/>
              <a:ext cx="1512951" cy="1121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42347" y="3530838"/>
              <a:ext cx="3076014" cy="1121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071219" y="3131131"/>
            <a:ext cx="19160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65939" y="2329990"/>
            <a:ext cx="55976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2319" y="2320630"/>
            <a:ext cx="14252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3945" y="2318215"/>
            <a:ext cx="13490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47695" y="3165392"/>
            <a:ext cx="26997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6606" y="2366179"/>
            <a:ext cx="13490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6328" y="795132"/>
            <a:ext cx="39320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1104" y="4271925"/>
            <a:ext cx="18054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phà</a:t>
            </a:r>
            <a:r>
              <a:rPr lang="en-US" sz="6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35985" y="4271925"/>
            <a:ext cx="16658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6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04143" y="4291805"/>
            <a:ext cx="1985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08996" y="4285181"/>
            <a:ext cx="13490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27789" y="4285181"/>
            <a:ext cx="17519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27847" y="4266374"/>
            <a:ext cx="29038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uế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42747" y="4248737"/>
            <a:ext cx="18522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uạ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94251" y="855170"/>
            <a:ext cx="19673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8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1104" y="2720219"/>
            <a:ext cx="22892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Pa </a:t>
            </a:r>
            <a:endParaRPr lang="en-US" sz="6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8847" y="2724840"/>
            <a:ext cx="46491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6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6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pí</a:t>
            </a:r>
            <a:r>
              <a:rPr lang="en-US" sz="6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endParaRPr lang="en-US" sz="6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7606504" y="3925055"/>
            <a:ext cx="4067353" cy="152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12" y="1173018"/>
            <a:ext cx="7346223" cy="4738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8006" y="4091702"/>
            <a:ext cx="1874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6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8354652" y="4174435"/>
            <a:ext cx="4067353" cy="152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366712"/>
            <a:ext cx="8596493" cy="5526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5453" y="4341083"/>
            <a:ext cx="1874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7153925" y="3866323"/>
            <a:ext cx="433571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6913" y="3553404"/>
            <a:ext cx="3865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uê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" y="1034473"/>
            <a:ext cx="8239125" cy="4790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50538" y="3568038"/>
            <a:ext cx="1874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7772758" y="4026653"/>
            <a:ext cx="4067353" cy="152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3" y="767211"/>
            <a:ext cx="7399482" cy="5004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5714" y="4193298"/>
            <a:ext cx="1874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141</Words>
  <Application>Microsoft Office PowerPoint</Application>
  <PresentationFormat>Widescreen</PresentationFormat>
  <Paragraphs>64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等线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 Thị Lưu</dc:creator>
  <cp:lastModifiedBy>MAIHUNG</cp:lastModifiedBy>
  <cp:revision>82</cp:revision>
  <dcterms:created xsi:type="dcterms:W3CDTF">2023-09-18T02:40:10Z</dcterms:created>
  <dcterms:modified xsi:type="dcterms:W3CDTF">2025-05-27T19:15:46Z</dcterms:modified>
</cp:coreProperties>
</file>