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284" r:id="rId3"/>
    <p:sldId id="261" r:id="rId4"/>
    <p:sldId id="278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3E67D-3E51-4CB9-BD1F-BBB03EF4A93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0028-385C-49CB-ACDB-9436CC7D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2E15-7F8A-44FF-A5FA-DDA10748F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59D9C-0807-4B5B-B119-30B4D873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6DA7-A8EF-4E35-B9ED-F36DEA7C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E50A-6BC1-40BE-8BAB-0045A191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4A6B-34DF-48A1-AF69-00DB31DD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3AE8-6151-48BD-9AF1-82760D71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DB726-1C99-4E27-BD34-828747B7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95E0-BE50-406B-837B-6512439A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6CCD-03E7-4DC8-BACB-D0B36FC8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98498-1278-45CE-A375-1D9AE161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F61DA-AB5C-4E37-99C8-CCDF37358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F90E7-7BC7-431D-A5BD-9EBF8C987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7AFF-3DFF-4750-8985-CF9B9127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990E1-60B0-4CDD-9E34-098AD5BE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F2DD0-CE4D-427B-A033-86142C80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DC9B-A6CE-4024-94DA-C3046320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08A4-131F-4178-A648-234CCA48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9292-52A4-4A2E-8418-72D434B8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FD29E-E2FA-45CE-9621-FCD9BB78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0851-C376-4492-AC90-7B5020DC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71B9-AB07-440D-A13F-50A1D77A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E3914-3E62-4C14-A605-A0A399F9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997D3-EB8E-4611-A487-A9CD8113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55CC-FC38-479A-8450-7AEBCA2E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48B1-565C-4D9B-9B9E-9A3ABFC3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4B50-C51D-4460-A412-EFC7781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F4A3-305D-4AF6-9F2E-6129A1A97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7FF4-A246-49A9-B7C2-52BD832C5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CC792-8469-4DA8-992C-2F284DD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C8398-D755-4236-96A6-8A204B92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FA9B4-3575-40CE-B3EE-E0473084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298B-A742-4F2E-AF27-9389385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F8198-DDAC-42D0-99E2-7799F55E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BBB03-511D-4680-9C42-A6B0E8F2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775C0-F0D1-4CAC-86AD-0246D6525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89567-D28B-47A5-8B96-BCF15205E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C2AE4-9DA9-47CC-8EAB-740533A3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8D8A0-9A13-46E5-ADDC-81B60B90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0701D-4389-495A-AB4F-97DE5417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6A99-3840-4A00-8D23-22906E96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A7F7E-AB32-4E82-98AC-42EFDA34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0C2BD-D879-48C3-8507-AB6178C1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0749-B787-4ABC-9FF1-DBD4022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7A6B5-0CE7-45E9-A719-E26DCC0C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78F07-781E-45C9-AD83-B2199085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50128-89F7-4FD2-8635-35B0FC54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2AC4-0FA8-4C36-90B9-81F1816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73D-74B4-4795-BBA1-35DD60DA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D7372-4017-436B-8EFD-60DA62964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F64D-4E38-4B61-94DB-53A3B9F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9E540-D183-4B04-94C0-1BB6C726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6AD3B-99BD-4D37-BC42-2C785F82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A6EB-B2B0-4099-9745-98DF5BB0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D7662-0844-44C9-ACA2-6FA45D1E6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B552C-89A3-48F4-B7DD-EBF2F7AA2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85F39-BB7C-401E-AA19-D6D5B014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2C253-4745-4FF2-8A58-29CF1A85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F8406-6D53-491F-8E14-68D9B34B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7ED7F-3276-47E2-9748-C6CF6446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966B-09A9-4A42-8922-5BB882CB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BC42-66B7-4137-B3E6-C6AB83C3F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405B-598B-4BF9-A5F6-01DBDBC6B2C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EAD4-2642-4905-BB5A-C3DDB6FDA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B604-02DA-4437-A256-8E292616D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D5C8CC-6554-431D-A5DE-F0484AF2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384" y="1768738"/>
            <a:ext cx="6599232" cy="35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490AE0-D6BA-4EC7-9B01-A5CA5077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034"/>
            <a:ext cx="2125004" cy="114157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753" y="-12034"/>
            <a:ext cx="12192635" cy="5645350"/>
          </a:xfrm>
          <a:prstGeom prst="rect">
            <a:avLst/>
          </a:prstGeom>
        </p:spPr>
      </p:pic>
      <p:sp>
        <p:nvSpPr>
          <p:cNvPr id="13" name="Text Box 4"/>
          <p:cNvSpPr txBox="1"/>
          <p:nvPr/>
        </p:nvSpPr>
        <p:spPr>
          <a:xfrm>
            <a:off x="24638" y="5365559"/>
            <a:ext cx="12520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rổ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8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A8B92-A643-4A94-ACB0-FB66F4A78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404" y="1952726"/>
            <a:ext cx="5769192" cy="32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612D7-48CD-4166-9F9A-5C6E2D2D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594F1-9ED4-404C-8A3F-B5CDA069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00250" cy="1116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8BD56F-C568-493B-AB5F-1DFDB8353E27}"/>
              </a:ext>
            </a:extLst>
          </p:cNvPr>
          <p:cNvSpPr/>
          <p:nvPr/>
        </p:nvSpPr>
        <p:spPr>
          <a:xfrm>
            <a:off x="2400460" y="125120"/>
            <a:ext cx="9389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-211" panose="020B0803050302020204" pitchFamily="34" charset="0"/>
              </a:rPr>
              <a:t>Ph</a:t>
            </a:r>
            <a:r>
              <a:rPr lang="vi-VN" sz="6000">
                <a:solidFill>
                  <a:srgbClr val="FF0000"/>
                </a:solidFill>
                <a:latin typeface="HP-211" panose="020B0803050302020204" pitchFamily="34" charset="0"/>
              </a:rPr>
              <a:t>ư</a:t>
            </a:r>
            <a:r>
              <a:rPr lang="en-US" sz="6000">
                <a:solidFill>
                  <a:srgbClr val="FF0000"/>
                </a:solidFill>
                <a:latin typeface="HP-211" panose="020B0803050302020204" pitchFamily="34" charset="0"/>
              </a:rPr>
              <a:t>ơng tiện giao thông</a:t>
            </a:r>
            <a:r>
              <a:rPr lang="en-US" sz="4800">
                <a:solidFill>
                  <a:srgbClr val="FF0000"/>
                </a:solidFill>
                <a:latin typeface="HP-211" panose="020B0803050302020204" pitchFamily="34" charset="0"/>
              </a:rPr>
              <a:t>.</a:t>
            </a:r>
            <a:endParaRPr lang="en-US" sz="48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98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56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DFPOP1-W9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 Thị Lưu</dc:creator>
  <cp:lastModifiedBy>MAIHUNG</cp:lastModifiedBy>
  <cp:revision>82</cp:revision>
  <dcterms:created xsi:type="dcterms:W3CDTF">2023-09-18T02:40:10Z</dcterms:created>
  <dcterms:modified xsi:type="dcterms:W3CDTF">2025-05-27T19:16:21Z</dcterms:modified>
</cp:coreProperties>
</file>