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352" r:id="rId3"/>
    <p:sldId id="297" r:id="rId4"/>
    <p:sldId id="316" r:id="rId5"/>
    <p:sldId id="294" r:id="rId6"/>
    <p:sldId id="283" r:id="rId7"/>
    <p:sldId id="318" r:id="rId8"/>
    <p:sldId id="319" r:id="rId9"/>
    <p:sldId id="343" r:id="rId10"/>
    <p:sldId id="317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202"/>
      </p:cViewPr>
      <p:guideLst>
        <p:guide orient="horz" pos="216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/>
          <p:nvPr/>
        </p:nvSpPr>
        <p:spPr>
          <a:xfrm>
            <a:off x="1490655" y="1965023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27: 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X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8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5321147" y="94108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1301750" y="934085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chemeClr val="tx1"/>
                </a:solidFill>
                <a:latin typeface="Times New Roman" panose="02020603050405020304" charset="0"/>
              </a:rPr>
              <a:t>1. Nhận biết</a:t>
            </a:r>
            <a:r>
              <a:rPr lang="en-US" altLang="x-none" sz="300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747645" y="6085205"/>
            <a:ext cx="6445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ẽ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đạp</a:t>
            </a:r>
          </a:p>
        </p:txBody>
      </p:sp>
      <p:pic>
        <p:nvPicPr>
          <p:cNvPr id="7" name="Picture 6" descr="A picture containing toy, clock,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3" y="2207942"/>
            <a:ext cx="8840434" cy="3877216"/>
          </a:xfrm>
          <a:prstGeom prst="rect">
            <a:avLst/>
          </a:prstGeom>
        </p:spPr>
      </p:pic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5321147" y="94108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825" y="1828165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179985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192887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82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4867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85894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6924563" y="369630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501" y="4757981"/>
            <a:ext cx="12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75599" y="4827721"/>
            <a:ext cx="180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xưa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7595" y="4827722"/>
            <a:ext cx="123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xứ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831" y="4799680"/>
            <a:ext cx="13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xỉa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52685" y="4799681"/>
            <a:ext cx="14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vua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5407" y="4757980"/>
            <a:ext cx="150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vở</a:t>
            </a:r>
            <a:endParaRPr lang="en-US" b="1" dirty="0"/>
          </a:p>
        </p:txBody>
      </p:sp>
      <p:sp>
        <p:nvSpPr>
          <p:cNvPr id="20" name="TextBox 3"/>
          <p:cNvSpPr txBox="1"/>
          <p:nvPr/>
        </p:nvSpPr>
        <p:spPr>
          <a:xfrm>
            <a:off x="2416810" y="2851785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3797935" y="281940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3077210" y="355346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ẽ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8107680" y="185547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7225665" y="285877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8693785" y="285877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7913370" y="3526790"/>
            <a:ext cx="88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31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2756382" y="217184"/>
            <a:ext cx="709803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Thứ Ba ngày 17 tháng 10 năm 2023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 bldLvl="0" animBg="1"/>
      <p:bldP spid="8" grpId="0" bldLvl="0" animBg="1"/>
      <p:bldP spid="3" grpId="0" bldLvl="0" animBg="1"/>
      <p:bldP spid="2" grpId="0"/>
      <p:bldP spid="2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" y="1924685"/>
            <a:ext cx="3837305" cy="2471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30" y="1689735"/>
            <a:ext cx="4010025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" y="4253865"/>
            <a:ext cx="4111625" cy="250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25" y="4253865"/>
            <a:ext cx="4304665" cy="2604135"/>
          </a:xfrm>
          <a:prstGeom prst="rect">
            <a:avLst/>
          </a:prstGeom>
        </p:spPr>
      </p:pic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3162464" y="217184"/>
            <a:ext cx="6285865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Thứ ba ngày 18 tháng 10 năm 2022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756382" y="217184"/>
            <a:ext cx="709803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Thứ Ba ngày 17 tháng 10 năm 2023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10" y="2562225"/>
            <a:ext cx="496824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756382" y="217184"/>
            <a:ext cx="709803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Thứ Ba ngày 17 tháng 10 năm 2023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686050"/>
            <a:ext cx="46482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890" y="145415"/>
            <a:ext cx="11297285" cy="28689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9890" y="3197225"/>
            <a:ext cx="11489690" cy="346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" y="2543175"/>
            <a:ext cx="11601450" cy="3460115"/>
          </a:xfrm>
          <a:prstGeom prst="rect">
            <a:avLst/>
          </a:prstGeom>
        </p:spPr>
      </p:pic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5321147" y="861074"/>
            <a:ext cx="196850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Tiếng Việt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4970145" y="1303020"/>
            <a:ext cx="248285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Bài 27: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 x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912495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151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Chivo Light</vt:lpstr>
      <vt:lpstr>等线</vt:lpstr>
      <vt:lpstr>DFPOP1-W9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52</cp:revision>
  <dcterms:created xsi:type="dcterms:W3CDTF">2020-08-13T09:32:00Z</dcterms:created>
  <dcterms:modified xsi:type="dcterms:W3CDTF">2025-05-27T19:29:11Z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08E689B7A3CE4AEF9E47CD727FB75AF0</vt:lpwstr>
  </property>
</Properties>
</file>