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9"/>
  </p:notesMasterIdLst>
  <p:sldIdLst>
    <p:sldId id="352" r:id="rId3"/>
    <p:sldId id="326" r:id="rId4"/>
    <p:sldId id="288" r:id="rId5"/>
    <p:sldId id="320" r:id="rId6"/>
    <p:sldId id="35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8" y="202"/>
      </p:cViewPr>
      <p:guideLst>
        <p:guide orient="horz" pos="2160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7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DABAE-6ED1-4470-BED8-4E85F157B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3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410" y="2543175"/>
            <a:ext cx="13277850" cy="3460115"/>
          </a:xfrm>
          <a:prstGeom prst="rect">
            <a:avLst/>
          </a:prstGeom>
        </p:spPr>
      </p:pic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5321147" y="861074"/>
            <a:ext cx="196850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Tiếng Việt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6" name="文本框 3"/>
          <p:cNvSpPr txBox="1">
            <a:spLocks noChangeArrowheads="1"/>
          </p:cNvSpPr>
          <p:nvPr/>
        </p:nvSpPr>
        <p:spPr bwMode="auto">
          <a:xfrm>
            <a:off x="4970145" y="1303020"/>
            <a:ext cx="2482850" cy="12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Bài 27: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  x</a:t>
            </a:r>
            <a:endParaRPr 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3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1195705"/>
            <a:ext cx="12051665" cy="4133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690" y="5329555"/>
            <a:ext cx="11170920" cy="1426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/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Nghỉ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hè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bố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Hà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thăm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quê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Quê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Hà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xứ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sở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dừa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5321147" y="861074"/>
            <a:ext cx="196850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Tiếng Việt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6" name="文本框 3"/>
          <p:cNvSpPr txBox="1">
            <a:spLocks noChangeArrowheads="1"/>
          </p:cNvSpPr>
          <p:nvPr/>
        </p:nvSpPr>
        <p:spPr bwMode="auto">
          <a:xfrm>
            <a:off x="4970145" y="1303020"/>
            <a:ext cx="2482850" cy="12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Bài 27: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  x</a:t>
            </a:r>
            <a:endParaRPr 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5324" y="491397"/>
            <a:ext cx="6439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Thành phố </a:t>
            </a:r>
            <a:r>
              <a:rPr lang="en-US" sz="4400" b="1" smtClean="0">
                <a:ea typeface="Arial-Rounded" panose="020B0500000000000000" pitchFamily="34" charset="0"/>
                <a:cs typeface="Arial-Rounded" panose="020B0500000000000000" pitchFamily="34" charset="0"/>
              </a:rPr>
              <a:t>và nông thôn</a:t>
            </a:r>
            <a:r>
              <a:rPr lang="en-US" sz="4400" b="1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" y="400050"/>
            <a:ext cx="1898650" cy="803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789" y="1295112"/>
            <a:ext cx="8222863" cy="5327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4062414" y="1308101"/>
            <a:ext cx="3641725" cy="982663"/>
          </a:xfrm>
        </p:spPr>
        <p:txBody>
          <a:bodyPr vert="horz" wrap="square" lIns="91440" tIns="45720" rIns="91440" bIns="45720" anchor="ctr"/>
          <a:lstStyle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1857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rgbClr val="FFFFFF"/>
                </a:solidFill>
                <a:latin typeface="Tahoma" panose="020B0604030504040204" pitchFamily="34" charset="0"/>
              </a:rPr>
              <a:t> Vừa rồi các con học âm gì?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85</Words>
  <Application>Microsoft Office PowerPoint</Application>
  <PresentationFormat>Widescreen</PresentationFormat>
  <Paragraphs>18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Calibri Light</vt:lpstr>
      <vt:lpstr>Chivo Light</vt:lpstr>
      <vt:lpstr>等线</vt:lpstr>
      <vt:lpstr>DFPOP1-W9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MAIHUNG</cp:lastModifiedBy>
  <cp:revision>52</cp:revision>
  <dcterms:created xsi:type="dcterms:W3CDTF">2020-08-13T09:32:00Z</dcterms:created>
  <dcterms:modified xsi:type="dcterms:W3CDTF">2025-05-27T19:30:18Z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1033-12.2.0.13266</vt:lpwstr>
  </property>
  <property fmtid="{D5CDD505-2E9C-101B-9397-08002B2CF9AE}" pid="3" name="ICV">
    <vt:lpwstr>08E689B7A3CE4AEF9E47CD727FB75AF0</vt:lpwstr>
  </property>
</Properties>
</file>