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10"/>
  </p:notesMasterIdLst>
  <p:sldIdLst>
    <p:sldId id="335" r:id="rId3"/>
    <p:sldId id="269" r:id="rId4"/>
    <p:sldId id="258" r:id="rId5"/>
    <p:sldId id="334" r:id="rId6"/>
    <p:sldId id="330" r:id="rId7"/>
    <p:sldId id="331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CFC"/>
    <a:srgbClr val="000099"/>
    <a:srgbClr val="E6F9FE"/>
    <a:srgbClr val="7D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3606" autoAdjust="0"/>
  </p:normalViewPr>
  <p:slideViewPr>
    <p:cSldViewPr>
      <p:cViewPr varScale="1">
        <p:scale>
          <a:sx n="81" d="100"/>
          <a:sy n="81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6512E-391F-4EE0-9B67-81D0C62A9D9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C9D3-FA0F-4E0F-8204-761AF23C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C9D3-FA0F-4E0F-8204-761AF23CCC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C9D3-FA0F-4E0F-8204-761AF23CCC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AC9D3-FA0F-4E0F-8204-761AF23CC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7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0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5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9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3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4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8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1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2" y="5438996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514400" y="2180868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8443905" y="1981529"/>
            <a:ext cx="600748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044714" y="1080004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6716229" y="6181330"/>
            <a:ext cx="1196772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6676475" y="3272880"/>
            <a:ext cx="92332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317553" y="3195234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663639" y="4196535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6" y="111048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7734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5384374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2" y="2269410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676327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317563" y="3371614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938537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947913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240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111048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5384374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2269410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75387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3" y="3574814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8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C1A1-0A4B-4BAD-9CE9-177746C21D10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B074-5C47-4210-8A6E-6D076E400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2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8744" y="3190522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3285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" y="4940149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3239245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2715" y="39737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867400"/>
            <a:ext cx="7239000" cy="762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Thời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gian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hơn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vàng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bạc</a:t>
            </a:r>
            <a:r>
              <a:rPr lang="en-US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0" y="457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09600" y="5859677"/>
            <a:ext cx="7239000" cy="617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Thời</a:t>
            </a:r>
            <a:r>
              <a:rPr lang="en-US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gian</a:t>
            </a:r>
            <a:r>
              <a:rPr lang="en-US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dirty="0" err="1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r>
              <a:rPr lang="en-US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vàng</a:t>
            </a:r>
            <a:r>
              <a:rPr lang="en-US" dirty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bạc</a:t>
            </a:r>
            <a:r>
              <a:rPr lang="vi-VN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  <a:endParaRPr lang="en-US" dirty="0" smtClean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71606"/>
            <a:ext cx="2362200" cy="468633"/>
            <a:chOff x="304800" y="1066800"/>
            <a:chExt cx="2362200" cy="468633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68048" y="1078233"/>
              <a:ext cx="1998952" cy="4379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0099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rPr>
                <a:t>Nhận</a:t>
              </a:r>
              <a:r>
                <a:rPr lang="en-US" altLang="en-US" sz="2800" b="1" dirty="0" smtClean="0">
                  <a:solidFill>
                    <a:srgbClr val="000099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99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rPr>
                <a:t>biết</a:t>
              </a:r>
              <a:endParaRPr lang="en-US" altLang="en-US" sz="2800" b="1" dirty="0">
                <a:solidFill>
                  <a:srgbClr val="000099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endParaRPr>
            </a:p>
          </p:txBody>
        </p:sp>
        <p:grpSp>
          <p:nvGrpSpPr>
            <p:cNvPr id="17" name="Group 4"/>
            <p:cNvGrpSpPr/>
            <p:nvPr/>
          </p:nvGrpSpPr>
          <p:grpSpPr>
            <a:xfrm>
              <a:off x="304800" y="1066800"/>
              <a:ext cx="474952" cy="468633"/>
              <a:chOff x="744248" y="2895600"/>
              <a:chExt cx="474952" cy="468633"/>
            </a:xfrm>
          </p:grpSpPr>
          <p:sp>
            <p:nvSpPr>
              <p:cNvPr id="18" name="Oval 3"/>
              <p:cNvSpPr/>
              <p:nvPr/>
            </p:nvSpPr>
            <p:spPr>
              <a:xfrm>
                <a:off x="744248" y="2895600"/>
                <a:ext cx="474952" cy="46863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809908" y="2975174"/>
                <a:ext cx="360652" cy="3014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2800" b="1" dirty="0" smtClean="0">
                    <a:latin typeface="UVnAvant-Narrow" panose="020B0500000000000000" pitchFamily="34" charset="0"/>
                    <a:ea typeface="UVnAvant-Narrow" panose="020B0500000000000000" pitchFamily="34" charset="0"/>
                    <a:cs typeface="UVnAvant-Narrow" panose="020B0500000000000000" pitchFamily="34" charset="0"/>
                  </a:rPr>
                  <a:t>1</a:t>
                </a:r>
                <a:endParaRPr lang="en-US" altLang="en-US" sz="2800" b="1" dirty="0"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endParaRPr>
              </a:p>
            </p:txBody>
          </p:sp>
        </p:grp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57274" y="0"/>
            <a:ext cx="7019925" cy="685800"/>
          </a:xfrm>
        </p:spPr>
        <p:txBody>
          <a:bodyPr>
            <a:normAutofit/>
          </a:bodyPr>
          <a:lstStyle/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5" y="1974016"/>
            <a:ext cx="7531994" cy="343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8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09902" y="3352800"/>
            <a:ext cx="27813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62400" y="20574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09900" y="2743200"/>
            <a:ext cx="1409700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70C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419600" y="2743200"/>
            <a:ext cx="1371600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009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009901" y="2743200"/>
            <a:ext cx="1409701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70C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400551" y="2743200"/>
            <a:ext cx="1390651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009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009898" y="3352800"/>
            <a:ext cx="278130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28600" y="4267200"/>
            <a:ext cx="1200150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quy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709194" y="4267200"/>
            <a:ext cx="118640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uỳ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3162301" y="4267200"/>
            <a:ext cx="11811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724401" y="4267200"/>
            <a:ext cx="133693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6204997" y="4267200"/>
            <a:ext cx="131499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uỵ</a:t>
            </a:r>
            <a:endParaRPr lang="en-US" altLang="en-US" sz="32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7658102" y="4267200"/>
            <a:ext cx="13335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590800" y="8382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" y="1828800"/>
            <a:ext cx="123825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2" y="1752600"/>
            <a:ext cx="600075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819400" y="457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Ba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306502" y="4267200"/>
            <a:ext cx="1200150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1709192" y="4267200"/>
            <a:ext cx="118640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ỳ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3162299" y="4267200"/>
            <a:ext cx="11811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4724398" y="4267200"/>
            <a:ext cx="133693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6204992" y="4267200"/>
            <a:ext cx="131499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ụ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2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7658099" y="4267200"/>
            <a:ext cx="13335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8" y="9431338"/>
            <a:ext cx="1414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0" grpId="0" animBg="1"/>
      <p:bldP spid="15" grpId="0" animBg="1"/>
      <p:bldP spid="23" grpId="0" animBg="1"/>
      <p:bldP spid="27" grpId="0" animBg="1"/>
      <p:bldP spid="28" grpId="0" animBg="1"/>
      <p:bldP spid="42" grpId="0" animBg="1"/>
      <p:bldP spid="43" grpId="0" animBg="1"/>
      <p:bldP spid="44" grpId="0" animBg="1"/>
      <p:bldP spid="61" grpId="0" animBg="1"/>
      <p:bldP spid="62" grpId="0" animBg="1"/>
      <p:bldP spid="63" grpId="0" animBg="1"/>
      <p:bldP spid="2" grpId="0" animBg="1"/>
      <p:bldP spid="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747429" y="4572000"/>
            <a:ext cx="232977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đá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976564" y="4572000"/>
            <a:ext cx="220503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dã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quỳ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590800" y="8382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" y="1371600"/>
            <a:ext cx="123825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2" y="1295400"/>
            <a:ext cx="600075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457200" y="4648200"/>
            <a:ext cx="206692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3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3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tá</a:t>
            </a:r>
            <a:endParaRPr lang="en-US" altLang="en-US" sz="33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749580" y="4572000"/>
            <a:ext cx="19174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altLang="en-US" sz="32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tá</a:t>
            </a:r>
            <a:endParaRPr lang="en-US" altLang="en-US" sz="32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3124204" y="4572000"/>
            <a:ext cx="213359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ã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ỳ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5710236" y="4495800"/>
            <a:ext cx="229076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đá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819400" y="457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pic>
        <p:nvPicPr>
          <p:cNvPr id="58" name="Picture 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1" y="2667000"/>
            <a:ext cx="1706920" cy="135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60" y="2743206"/>
            <a:ext cx="1419440" cy="117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5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58" y="2743200"/>
            <a:ext cx="1260724" cy="109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0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 animBg="1"/>
      <p:bldP spid="2" grpId="0" animBg="1"/>
      <p:bldP spid="3" grpId="0" animBg="1"/>
      <p:bldP spid="56" grpId="0" animBg="1"/>
      <p:bldP spid="57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09902" y="2895600"/>
            <a:ext cx="27813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62400" y="16002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09900" y="2286000"/>
            <a:ext cx="1409700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70C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419600" y="2286000"/>
            <a:ext cx="1371600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009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747429" y="5638800"/>
            <a:ext cx="232977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đá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009901" y="2286000"/>
            <a:ext cx="1409701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70C0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400551" y="2286000"/>
            <a:ext cx="1390651" cy="609600"/>
          </a:xfrm>
          <a:prstGeom prst="rect">
            <a:avLst/>
          </a:prstGeom>
          <a:solidFill>
            <a:srgbClr val="A6ECFC"/>
          </a:solidFill>
          <a:ln>
            <a:solidFill>
              <a:srgbClr val="000099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009898" y="2895600"/>
            <a:ext cx="278130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976564" y="5638800"/>
            <a:ext cx="220503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dã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quỳ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28600" y="4267200"/>
            <a:ext cx="1200150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quy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709194" y="4267200"/>
            <a:ext cx="118640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uỳ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3162301" y="4267200"/>
            <a:ext cx="11811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4724401" y="4267200"/>
            <a:ext cx="133693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quý</a:t>
            </a:r>
            <a:endParaRPr lang="en-US" altLang="en-US" sz="36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6204997" y="4267200"/>
            <a:ext cx="131499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uỵ</a:t>
            </a:r>
            <a:endParaRPr lang="en-US" altLang="en-US" sz="32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3" name="Rectangle 8"/>
          <p:cNvSpPr>
            <a:spLocks noChangeArrowheads="1"/>
          </p:cNvSpPr>
          <p:nvPr/>
        </p:nvSpPr>
        <p:spPr bwMode="auto">
          <a:xfrm>
            <a:off x="7658102" y="4267200"/>
            <a:ext cx="13335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590800" y="8382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" y="1371600"/>
            <a:ext cx="123825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2" y="1295400"/>
            <a:ext cx="600075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endParaRPr lang="en-US" sz="3200" dirty="0">
              <a:solidFill>
                <a:schemeClr val="tx1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457200" y="5715000"/>
            <a:ext cx="206692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3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3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tá</a:t>
            </a:r>
            <a:endParaRPr lang="en-US" altLang="en-US" sz="33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749580" y="5562600"/>
            <a:ext cx="191742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altLang="en-US" sz="32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tá</a:t>
            </a:r>
            <a:endParaRPr lang="en-US" altLang="en-US" sz="3200" b="1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3124204" y="5562600"/>
            <a:ext cx="213359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d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ã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ỳ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5710236" y="5486400"/>
            <a:ext cx="2290764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đá</a:t>
            </a:r>
            <a:r>
              <a:rPr lang="en-US" altLang="en-US" sz="36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2819400" y="457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981200" y="10668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0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0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0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40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228600" y="4267200"/>
            <a:ext cx="1200150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1709194" y="4267200"/>
            <a:ext cx="118640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ỳ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3162301" y="4267200"/>
            <a:ext cx="11811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4724400" y="4267200"/>
            <a:ext cx="1336936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qu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  <a:endParaRPr lang="en-US" altLang="en-US" sz="36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6204994" y="4267200"/>
            <a:ext cx="1314992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q</a:t>
            </a: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ụ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2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7658101" y="4267200"/>
            <a:ext cx="1333501" cy="609600"/>
          </a:xfrm>
          <a:prstGeom prst="rect">
            <a:avLst/>
          </a:prstGeom>
          <a:solidFill>
            <a:srgbClr val="A6ECFC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ý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8" y="8974138"/>
            <a:ext cx="1414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40769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04" y="220980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0" y="1741171"/>
            <a:ext cx="1676400" cy="468633"/>
            <a:chOff x="591848" y="2198367"/>
            <a:chExt cx="1313152" cy="46863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55096" y="2209800"/>
              <a:ext cx="949904" cy="4379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 sz="3200" b="1" dirty="0" err="1" smtClean="0">
                  <a:solidFill>
                    <a:srgbClr val="000099"/>
                  </a:solidFill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rPr>
                <a:t>Viết</a:t>
              </a:r>
              <a:endParaRPr lang="en-US" altLang="en-US" sz="3200" b="1" dirty="0">
                <a:solidFill>
                  <a:srgbClr val="000099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endParaRPr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591848" y="2198367"/>
              <a:ext cx="474952" cy="468633"/>
              <a:chOff x="744248" y="2895600"/>
              <a:chExt cx="474952" cy="468633"/>
            </a:xfrm>
          </p:grpSpPr>
          <p:sp>
            <p:nvSpPr>
              <p:cNvPr id="17" name="Oval 3"/>
              <p:cNvSpPr/>
              <p:nvPr/>
            </p:nvSpPr>
            <p:spPr>
              <a:xfrm>
                <a:off x="744248" y="2895600"/>
                <a:ext cx="474952" cy="468633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809908" y="2975174"/>
                <a:ext cx="360652" cy="30142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en-US" altLang="en-US" sz="3200" b="1" dirty="0" smtClean="0">
                    <a:latin typeface="UVnAvant-Narrow" panose="020B0500000000000000" pitchFamily="34" charset="0"/>
                    <a:ea typeface="UVnAvant-Narrow" panose="020B0500000000000000" pitchFamily="34" charset="0"/>
                    <a:cs typeface="UVnAvant-Narrow" panose="020B0500000000000000" pitchFamily="34" charset="0"/>
                  </a:rPr>
                  <a:t>3</a:t>
                </a:r>
                <a:endParaRPr lang="en-US" altLang="en-US" sz="3200" b="1" dirty="0">
                  <a:latin typeface="UVnAvant-Narrow" panose="020B0500000000000000" pitchFamily="34" charset="0"/>
                  <a:ea typeface="UVnAvant-Narrow" panose="020B0500000000000000" pitchFamily="34" charset="0"/>
                  <a:cs typeface="UVnAvant-Narrow" panose="020B0500000000000000" pitchFamily="34" charset="0"/>
                </a:endParaRPr>
              </a:p>
            </p:txBody>
          </p: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90800" y="8382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32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819400" y="3048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Tiếng</a:t>
            </a:r>
            <a:r>
              <a:rPr lang="en-US" sz="3200" u="sng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u="sng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Việt</a:t>
            </a:r>
            <a:endParaRPr lang="en-US" sz="3200" u="sng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676400" y="9144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Bài</a:t>
            </a:r>
            <a:r>
              <a:rPr lang="en-US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2</a:t>
            </a:r>
            <a:r>
              <a:rPr lang="en-US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8: </a:t>
            </a:r>
            <a:r>
              <a:rPr lang="en-US" altLang="en-US" sz="32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altLang="en-US" sz="3200" b="1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endParaRPr lang="en-US" altLang="en-US" sz="3200" b="1" dirty="0">
              <a:solidFill>
                <a:srgbClr val="FF0000"/>
              </a:solidFill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057274" y="0"/>
            <a:ext cx="701992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ứ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3200" dirty="0" err="1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à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y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23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th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á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 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10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 n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ă</a:t>
            </a:r>
            <a:r>
              <a:rPr lang="vi-VN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m 202</a:t>
            </a:r>
            <a:r>
              <a:rPr lang="en-US" sz="3200" dirty="0" smtClean="0">
                <a:latin typeface="UVnAvant-Narrow" panose="020B0500000000000000" pitchFamily="34" charset="0"/>
                <a:ea typeface="UVnAvant-Narrow" panose="020B0500000000000000" pitchFamily="34" charset="0"/>
                <a:cs typeface="UVnAvant-Narrow" panose="020B0500000000000000" pitchFamily="34" charset="0"/>
              </a:rPr>
              <a:t>4</a:t>
            </a:r>
            <a:endParaRPr lang="en-US" sz="3200" dirty="0">
              <a:latin typeface="UVnAvant-Narrow" panose="020B0500000000000000" pitchFamily="34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0"/>
            <a:ext cx="2339340" cy="3787140"/>
          </a:xfrm>
        </p:spPr>
      </p:pic>
    </p:spTree>
    <p:extLst>
      <p:ext uri="{BB962C8B-B14F-4D97-AF65-F5344CB8AC3E}">
        <p14:creationId xmlns:p14="http://schemas.microsoft.com/office/powerpoint/2010/main" val="34430930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237</Words>
  <Application>Microsoft Office PowerPoint</Application>
  <PresentationFormat>On-screen Show (4:3)</PresentationFormat>
  <Paragraphs>80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DFPOP1-W9</vt:lpstr>
      <vt:lpstr>Times New Roman</vt:lpstr>
      <vt:lpstr>UVnAvant-Narrow</vt:lpstr>
      <vt:lpstr>Office Theme</vt:lpstr>
      <vt:lpstr>1_Office Theme</vt:lpstr>
      <vt:lpstr>PowerPoint Presentation</vt:lpstr>
      <vt:lpstr>Thứ Tư ngày 23 tháng 10 năm 2024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191</cp:revision>
  <dcterms:created xsi:type="dcterms:W3CDTF">2020-07-19T01:49:53Z</dcterms:created>
  <dcterms:modified xsi:type="dcterms:W3CDTF">2025-05-27T19:40:41Z</dcterms:modified>
</cp:coreProperties>
</file>