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10"/>
  </p:notesMasterIdLst>
  <p:sldIdLst>
    <p:sldId id="335" r:id="rId4"/>
    <p:sldId id="281" r:id="rId5"/>
    <p:sldId id="282" r:id="rId6"/>
    <p:sldId id="283" r:id="rId7"/>
    <p:sldId id="307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CFC"/>
    <a:srgbClr val="000099"/>
    <a:srgbClr val="E6F9FE"/>
    <a:srgbClr val="7D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3606" autoAdjust="0"/>
  </p:normalViewPr>
  <p:slideViewPr>
    <p:cSldViewPr>
      <p:cViewPr varScale="1">
        <p:scale>
          <a:sx n="81" d="100"/>
          <a:sy n="81" d="100"/>
        </p:scale>
        <p:origin x="14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6512E-391F-4EE0-9B67-81D0C62A9D9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AC9D3-FA0F-4E0F-8204-761AF23C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8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0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5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8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33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78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3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3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4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93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2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32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95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09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15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50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20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37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1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85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93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08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05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9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9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0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8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8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4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0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0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7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7252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744" y="3190522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23285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940149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3239245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15" y="397376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9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9600" y="2057406"/>
            <a:ext cx="1313152" cy="468633"/>
            <a:chOff x="591848" y="2198367"/>
            <a:chExt cx="1313152" cy="46863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955096" y="2209800"/>
              <a:ext cx="949904" cy="4379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3000" b="1" dirty="0" err="1" smtClean="0">
                  <a:solidFill>
                    <a:srgbClr val="000099"/>
                  </a:solidFill>
                  <a:latin typeface="UVnAvant-Narrow" panose="020B0500000000000000" pitchFamily="34" charset="0"/>
                  <a:ea typeface="UVnAvant-Narrow" panose="020B0500000000000000" pitchFamily="34" charset="0"/>
                  <a:cs typeface="UVnAvant-Narrow" panose="020B0500000000000000" pitchFamily="34" charset="0"/>
                </a:rPr>
                <a:t>Viết</a:t>
              </a:r>
              <a:endParaRPr lang="en-US" altLang="en-US" sz="3000" b="1" dirty="0">
                <a:solidFill>
                  <a:srgbClr val="000099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endParaRPr>
            </a:p>
          </p:txBody>
        </p:sp>
        <p:grpSp>
          <p:nvGrpSpPr>
            <p:cNvPr id="11" name="Group 4"/>
            <p:cNvGrpSpPr/>
            <p:nvPr/>
          </p:nvGrpSpPr>
          <p:grpSpPr>
            <a:xfrm>
              <a:off x="591848" y="2198367"/>
              <a:ext cx="474952" cy="468633"/>
              <a:chOff x="744248" y="2895600"/>
              <a:chExt cx="474952" cy="468633"/>
            </a:xfrm>
          </p:grpSpPr>
          <p:sp>
            <p:nvSpPr>
              <p:cNvPr id="12" name="Oval 3"/>
              <p:cNvSpPr/>
              <p:nvPr/>
            </p:nvSpPr>
            <p:spPr>
              <a:xfrm>
                <a:off x="744248" y="2895600"/>
                <a:ext cx="474952" cy="46863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UVnAvant-Narrow" panose="020B0500000000000000" pitchFamily="34" charset="0"/>
                  <a:ea typeface="UVnAvant-Narrow" panose="020B0500000000000000" pitchFamily="34" charset="0"/>
                  <a:cs typeface="UVnAvant-Narrow" panose="020B0500000000000000" pitchFamily="34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809908" y="2975174"/>
                <a:ext cx="360652" cy="30142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en-US" sz="2800" b="1" dirty="0">
                    <a:solidFill>
                      <a:prstClr val="black"/>
                    </a:solidFill>
                    <a:latin typeface="UVnAvant-Narrow" panose="020B0500000000000000" pitchFamily="34" charset="0"/>
                    <a:ea typeface="UVnAvant-Narrow" panose="020B0500000000000000" pitchFamily="34" charset="0"/>
                    <a:cs typeface="UVnAvant-Narrow" panose="020B0500000000000000" pitchFamily="34" charset="0"/>
                  </a:rPr>
                  <a:t>4</a:t>
                </a:r>
              </a:p>
            </p:txBody>
          </p:sp>
        </p:grp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2286000"/>
            <a:ext cx="2158706" cy="26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 descr="tu the ng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9708" y="2133601"/>
            <a:ext cx="3029095" cy="331199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19400" y="4572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Tiếng</a:t>
            </a:r>
            <a:r>
              <a:rPr lang="en-US" sz="3200" u="sng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Việt</a:t>
            </a:r>
            <a:endParaRPr lang="en-US" sz="3200" u="sng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81200" y="1066800"/>
            <a:ext cx="480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0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Bài</a:t>
            </a:r>
            <a:r>
              <a:rPr lang="en-US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2</a:t>
            </a:r>
            <a:r>
              <a:rPr lang="en-US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8: </a:t>
            </a:r>
            <a:r>
              <a:rPr lang="en-US" altLang="en-US" sz="3000" b="1" dirty="0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40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57274" y="0"/>
            <a:ext cx="7019925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ứ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Ba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à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23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á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10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n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ă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 202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4</a:t>
            </a:r>
            <a:endParaRPr lang="en-US" sz="3200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69" y="2927448"/>
            <a:ext cx="7591874" cy="126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04800" y="5105400"/>
            <a:ext cx="1013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Nghỉ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hè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,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bố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mẹ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cho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về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thăm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quê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Quê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là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xứ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sở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của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dừa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  </a:t>
            </a:r>
            <a:r>
              <a:rPr lang="en-US" sz="2800" dirty="0" err="1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Mẹ</a:t>
            </a:r>
            <a:r>
              <a:rPr lang="en-US" sz="28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8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ghé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dì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Kha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Dì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 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</a:t>
            </a:r>
            <a:r>
              <a:rPr lang="en-US" sz="2800" dirty="0" err="1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8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chú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118825" y="381000"/>
            <a:ext cx="229137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Tiếng</a:t>
            </a:r>
            <a:r>
              <a:rPr lang="en-US" sz="3200" u="sng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Việt</a:t>
            </a:r>
            <a:endParaRPr lang="en-US" sz="3200" u="sng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40770" y="0"/>
            <a:ext cx="703643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ứ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Ba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à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23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á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10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n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ă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 202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4</a:t>
            </a:r>
            <a:endParaRPr lang="en-US" sz="3200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69913" y="1066800"/>
            <a:ext cx="48118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Bài</a:t>
            </a:r>
            <a:r>
              <a:rPr lang="en-US" altLang="en-US" sz="32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altLang="en-US" sz="32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2</a:t>
            </a:r>
            <a:r>
              <a:rPr lang="en-US" altLang="en-US" sz="32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8: </a:t>
            </a:r>
            <a:r>
              <a:rPr lang="en-US" altLang="en-US" sz="3200" b="1" dirty="0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32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08" y="1707160"/>
            <a:ext cx="6007996" cy="362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304800" y="5105400"/>
            <a:ext cx="1013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Nghỉ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hè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,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bố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mẹ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cho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về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thăm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quê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Quê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là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xứ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sở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của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dừa</a:t>
            </a:r>
            <a:r>
              <a:rPr lang="en-US" sz="28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  </a:t>
            </a:r>
            <a:r>
              <a:rPr lang="en-US" sz="2800" dirty="0" err="1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Mẹ</a:t>
            </a:r>
            <a:r>
              <a:rPr lang="en-US" sz="28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8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ghé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dì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Kha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Dì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 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</a:t>
            </a:r>
            <a:r>
              <a:rPr lang="en-US" sz="2800" dirty="0" err="1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8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chú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8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5" y="1186534"/>
            <a:ext cx="2481943" cy="947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1905000"/>
            <a:ext cx="4038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Cảm</a:t>
            </a:r>
            <a:r>
              <a:rPr lang="en-US" sz="3600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ơn</a:t>
            </a:r>
            <a:endParaRPr lang="en-US" sz="3600" dirty="0">
              <a:solidFill>
                <a:schemeClr val="tx1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24200" y="3810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Tiếng</a:t>
            </a:r>
            <a:r>
              <a:rPr lang="en-US" sz="3200" u="sng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Việt</a:t>
            </a:r>
            <a:endParaRPr lang="en-US" sz="3200" u="sng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57274" y="0"/>
            <a:ext cx="7019925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ứ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Tư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à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23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á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10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n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ă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 202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4</a:t>
            </a:r>
            <a:endParaRPr lang="en-US" sz="3200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81200" y="1066800"/>
            <a:ext cx="480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0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Bài</a:t>
            </a:r>
            <a:r>
              <a:rPr lang="en-US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2</a:t>
            </a:r>
            <a:r>
              <a:rPr lang="en-US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8: </a:t>
            </a:r>
            <a:r>
              <a:rPr lang="en-US" altLang="en-US" sz="3000" b="1" dirty="0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40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27" y="2667000"/>
            <a:ext cx="2518182" cy="278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23" y="2514600"/>
            <a:ext cx="2471777" cy="291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5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905000"/>
            <a:ext cx="1600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7.Đọc</a:t>
            </a:r>
            <a:r>
              <a:rPr lang="en-US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endParaRPr lang="en-US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24200" y="3810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Tiếng</a:t>
            </a:r>
            <a:r>
              <a:rPr lang="en-US" sz="3200" u="sng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Việt</a:t>
            </a:r>
            <a:endParaRPr lang="en-US" sz="3200" u="sng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57274" y="0"/>
            <a:ext cx="7019925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ứ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Ba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à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23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á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10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n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ă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 202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4</a:t>
            </a:r>
            <a:endParaRPr lang="en-US" sz="3200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81200" y="1066800"/>
            <a:ext cx="480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0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Bài</a:t>
            </a:r>
            <a:r>
              <a:rPr lang="en-US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2</a:t>
            </a:r>
            <a:r>
              <a:rPr lang="en-US" altLang="en-US" sz="3000" b="1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8</a:t>
            </a:r>
            <a:r>
              <a:rPr lang="en-US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: </a:t>
            </a:r>
            <a:r>
              <a:rPr lang="en-US" altLang="en-US" sz="3000" b="1" dirty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40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029200" y="1066800"/>
            <a:ext cx="0" cy="55816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57274" y="0"/>
            <a:ext cx="7019925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ứ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TƯ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à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23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á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10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n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ă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 202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4</a:t>
            </a:r>
            <a:endParaRPr lang="en-US" sz="3200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65220" y="4114800"/>
            <a:ext cx="6537960" cy="273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ơn</a:t>
            </a:r>
            <a:endParaRPr lang="en-US" sz="2400" dirty="0">
              <a:solidFill>
                <a:schemeClr val="tx1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1133476" y="2442861"/>
            <a:ext cx="7077076" cy="348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sz="2400" dirty="0" err="1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  <a:r>
              <a:rPr lang="en-US" sz="2400" dirty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vàng</a:t>
            </a:r>
            <a:r>
              <a:rPr lang="en-US" sz="2400" dirty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bạc</a:t>
            </a:r>
            <a:r>
              <a:rPr lang="vi-VN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</a:t>
            </a:r>
            <a:endParaRPr lang="en-US" dirty="0" smtClean="0">
              <a:solidFill>
                <a:schemeClr val="tx1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5" y="635649"/>
            <a:ext cx="4251614" cy="193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" y="3011692"/>
            <a:ext cx="4923203" cy="277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4713957" cy="78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067902" y="3118714"/>
            <a:ext cx="4578632" cy="61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Mẹ</a:t>
            </a:r>
            <a:r>
              <a:rPr lang="en-US" sz="24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4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ghé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dì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Kha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 </a:t>
            </a:r>
            <a:endParaRPr lang="en-US" sz="2400" dirty="0" smtClean="0">
              <a:solidFill>
                <a:prstClr val="black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  <a:p>
            <a:pPr lvl="0"/>
            <a:r>
              <a:rPr lang="en-US" sz="2400" dirty="0" err="1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Dì</a:t>
            </a:r>
            <a:r>
              <a:rPr lang="en-US" sz="24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kể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nghe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bà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 </a:t>
            </a:r>
            <a:endParaRPr lang="en-US" sz="2400" dirty="0" smtClean="0">
              <a:solidFill>
                <a:prstClr val="black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  <a:p>
            <a:pPr lvl="0"/>
            <a:r>
              <a:rPr lang="en-US" sz="2400" dirty="0" err="1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400" dirty="0" smtClean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nghe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Hà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kể</a:t>
            </a:r>
            <a:r>
              <a:rPr lang="en-US" sz="2400" dirty="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81" y="685800"/>
            <a:ext cx="3721743" cy="22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32" y="4588041"/>
            <a:ext cx="1806868" cy="234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05" y="4572000"/>
            <a:ext cx="1735995" cy="237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3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268</Words>
  <Application>Microsoft Office PowerPoint</Application>
  <PresentationFormat>On-screen Show (4:3)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DFPOP1-W9</vt:lpstr>
      <vt:lpstr>Times New Roman</vt:lpstr>
      <vt:lpstr>UVnAvant-Narrow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191</cp:revision>
  <dcterms:created xsi:type="dcterms:W3CDTF">2020-07-19T01:49:53Z</dcterms:created>
  <dcterms:modified xsi:type="dcterms:W3CDTF">2025-05-27T19:41:26Z</dcterms:modified>
</cp:coreProperties>
</file>