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94" r:id="rId2"/>
    <p:sldId id="279" r:id="rId3"/>
    <p:sldId id="259" r:id="rId4"/>
    <p:sldId id="267" r:id="rId5"/>
    <p:sldId id="284" r:id="rId6"/>
    <p:sldId id="260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880774-9182-4EA1-805A-1ECF09125F91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2218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4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0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0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2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7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6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8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6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943101"/>
            <a:ext cx="919003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4276725" y="1141414"/>
            <a:ext cx="53038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100" b="1" u="sng">
                <a:solidFill>
                  <a:srgbClr val="002060"/>
                </a:solidFill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2852738" y="3190876"/>
            <a:ext cx="6380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Môn: Tiếng Việt Lớp 1</a:t>
            </a:r>
          </a:p>
        </p:txBody>
      </p:sp>
      <p:pic>
        <p:nvPicPr>
          <p:cNvPr id="4101" name="图片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22864"/>
            <a:ext cx="914717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4940300"/>
            <a:ext cx="324643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3238500"/>
            <a:ext cx="18542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3016251" y="3973513"/>
            <a:ext cx="6380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Giáo viên: Phạm Thị Mai Hưng</a:t>
            </a:r>
          </a:p>
        </p:txBody>
      </p:sp>
    </p:spTree>
    <p:extLst>
      <p:ext uri="{BB962C8B-B14F-4D97-AF65-F5344CB8AC3E}">
        <p14:creationId xmlns:p14="http://schemas.microsoft.com/office/powerpoint/2010/main" val="303485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396837" y="810736"/>
            <a:ext cx="805514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US" sz="6600" b="1" dirty="0" err="1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600" b="1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29: </a:t>
            </a:r>
            <a:br>
              <a:rPr lang="en-US" sz="6600" b="1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66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6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66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endParaRPr sz="6600" b="1" dirty="0">
              <a:solidFill>
                <a:srgbClr val="FF000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4;p13"/>
          <p:cNvSpPr txBox="1">
            <a:spLocks/>
          </p:cNvSpPr>
          <p:nvPr/>
        </p:nvSpPr>
        <p:spPr>
          <a:xfrm>
            <a:off x="2289574" y="1469878"/>
            <a:ext cx="7712554" cy="1285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6" y="884318"/>
            <a:ext cx="1106287" cy="576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80" y="1687275"/>
            <a:ext cx="10058400" cy="2970558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692063"/>
              </p:ext>
            </p:extLst>
          </p:nvPr>
        </p:nvGraphicFramePr>
        <p:xfrm>
          <a:off x="1775625" y="1541416"/>
          <a:ext cx="8821162" cy="2969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66">
                  <a:extLst>
                    <a:ext uri="{9D8B030D-6E8A-4147-A177-3AD203B41FA5}">
                      <a16:colId xmlns:a16="http://schemas.microsoft.com/office/drawing/2014/main" val="2352604066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4052371409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820831901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712332875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4294199115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1243918341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3213950142"/>
                    </a:ext>
                  </a:extLst>
                </a:gridCol>
              </a:tblGrid>
              <a:tr h="1484616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cư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cò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cổ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cỡ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cọ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28203"/>
                  </a:ext>
                </a:extLst>
              </a:tr>
              <a:tr h="1484616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ki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kề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kế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kẻ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kỉ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kẽ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kệ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684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6" y="884318"/>
            <a:ext cx="1106287" cy="576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94" y="1588531"/>
            <a:ext cx="3595978" cy="3063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83" y="1431999"/>
            <a:ext cx="5215838" cy="24690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1050" y="4650377"/>
            <a:ext cx="2072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itchFamily="18" charset="0"/>
              </a:rPr>
              <a:t>cá</a:t>
            </a:r>
            <a:r>
              <a:rPr lang="en-US" sz="4400" dirty="0">
                <a:latin typeface="UTM Avo" pitchFamily="18" charset="0"/>
              </a:rPr>
              <a:t> </a:t>
            </a:r>
            <a:r>
              <a:rPr lang="en-US" sz="4400" dirty="0" err="1">
                <a:latin typeface="UTM Avo" pitchFamily="18" charset="0"/>
              </a:rPr>
              <a:t>cờ</a:t>
            </a:r>
            <a:endParaRPr lang="en-US" sz="4400" dirty="0">
              <a:latin typeface="UTM Av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8343" y="4637313"/>
            <a:ext cx="2035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itchFamily="18" charset="0"/>
              </a:rPr>
              <a:t>chữ</a:t>
            </a:r>
            <a:r>
              <a:rPr lang="en-US" sz="4400" dirty="0">
                <a:latin typeface="UTM Avo" pitchFamily="18" charset="0"/>
              </a:rPr>
              <a:t> </a:t>
            </a:r>
            <a:r>
              <a:rPr lang="en-US" sz="4400" dirty="0" err="1">
                <a:latin typeface="UTM Avo" pitchFamily="18" charset="0"/>
              </a:rPr>
              <a:t>kí</a:t>
            </a:r>
            <a:endParaRPr lang="en-US" sz="4400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1724" y="1996667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7000" dirty="0">
              <a:solidFill>
                <a:srgbClr val="E52D56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8" y="864549"/>
            <a:ext cx="1973701" cy="576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2" y="1440621"/>
            <a:ext cx="5757335" cy="457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11" y="1440621"/>
            <a:ext cx="598477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1724" y="1996667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7000" dirty="0">
              <a:solidFill>
                <a:srgbClr val="E52D56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8" y="864549"/>
            <a:ext cx="1973701" cy="576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41" y="1311965"/>
            <a:ext cx="10058400" cy="2737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9459" y="1762540"/>
            <a:ext cx="7853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</a:rPr>
              <a:t>Tìm</a:t>
            </a:r>
            <a:r>
              <a:rPr lang="en-US" sz="4800" dirty="0">
                <a:latin typeface="UTM Avo" pitchFamily="18" charset="0"/>
              </a:rPr>
              <a:t> </a:t>
            </a:r>
            <a:r>
              <a:rPr lang="en-US" sz="4800" dirty="0" err="1">
                <a:latin typeface="UTM Avo" pitchFamily="18" charset="0"/>
              </a:rPr>
              <a:t>tiếng</a:t>
            </a:r>
            <a:r>
              <a:rPr lang="en-US" sz="4800" dirty="0">
                <a:latin typeface="UTM Avo" pitchFamily="18" charset="0"/>
              </a:rPr>
              <a:t> </a:t>
            </a:r>
            <a:r>
              <a:rPr lang="en-US" sz="4800" dirty="0" err="1">
                <a:latin typeface="UTM Avo" pitchFamily="18" charset="0"/>
              </a:rPr>
              <a:t>bắt</a:t>
            </a:r>
            <a:r>
              <a:rPr lang="en-US" sz="4800" dirty="0">
                <a:latin typeface="UTM Avo" pitchFamily="18" charset="0"/>
              </a:rPr>
              <a:t> </a:t>
            </a:r>
            <a:r>
              <a:rPr lang="en-US" sz="4800" dirty="0" err="1">
                <a:latin typeface="UTM Avo" pitchFamily="18" charset="0"/>
              </a:rPr>
              <a:t>đầu</a:t>
            </a:r>
            <a:r>
              <a:rPr lang="en-US" sz="4800" dirty="0">
                <a:latin typeface="UTM Avo" pitchFamily="18" charset="0"/>
              </a:rPr>
              <a:t> </a:t>
            </a:r>
            <a:r>
              <a:rPr lang="en-US" sz="4800" dirty="0" err="1">
                <a:latin typeface="UTM Avo" pitchFamily="18" charset="0"/>
              </a:rPr>
              <a:t>bằng</a:t>
            </a:r>
            <a:r>
              <a:rPr lang="en-US" sz="4800" dirty="0">
                <a:latin typeface="UTM Avo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UTM Avo" pitchFamily="18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9459" y="2743201"/>
            <a:ext cx="7853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</a:rPr>
              <a:t>Tìm</a:t>
            </a:r>
            <a:r>
              <a:rPr lang="en-US" sz="4800" dirty="0">
                <a:latin typeface="UTM Avo" pitchFamily="18" charset="0"/>
              </a:rPr>
              <a:t> </a:t>
            </a:r>
            <a:r>
              <a:rPr lang="en-US" sz="4800" dirty="0" err="1">
                <a:latin typeface="UTM Avo" pitchFamily="18" charset="0"/>
              </a:rPr>
              <a:t>tiếng</a:t>
            </a:r>
            <a:r>
              <a:rPr lang="en-US" sz="4800" dirty="0">
                <a:latin typeface="UTM Avo" pitchFamily="18" charset="0"/>
              </a:rPr>
              <a:t> </a:t>
            </a:r>
            <a:r>
              <a:rPr lang="en-US" sz="4800" dirty="0" err="1">
                <a:latin typeface="UTM Avo" pitchFamily="18" charset="0"/>
              </a:rPr>
              <a:t>bắt</a:t>
            </a:r>
            <a:r>
              <a:rPr lang="en-US" sz="4800" dirty="0">
                <a:latin typeface="UTM Avo" pitchFamily="18" charset="0"/>
              </a:rPr>
              <a:t> </a:t>
            </a:r>
            <a:r>
              <a:rPr lang="en-US" sz="4800" dirty="0" err="1">
                <a:latin typeface="UTM Avo" pitchFamily="18" charset="0"/>
              </a:rPr>
              <a:t>đầu</a:t>
            </a:r>
            <a:r>
              <a:rPr lang="en-US" sz="4800" dirty="0">
                <a:latin typeface="UTM Avo" pitchFamily="18" charset="0"/>
              </a:rPr>
              <a:t> </a:t>
            </a:r>
            <a:r>
              <a:rPr lang="en-US" sz="4800" dirty="0" err="1">
                <a:latin typeface="UTM Avo" pitchFamily="18" charset="0"/>
              </a:rPr>
              <a:t>bằng</a:t>
            </a:r>
            <a:r>
              <a:rPr lang="en-US" sz="4800" dirty="0">
                <a:latin typeface="UTM Avo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UTM Avo" pitchFamily="18" charset="0"/>
              </a:rPr>
              <a:t>k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692063"/>
              </p:ext>
            </p:extLst>
          </p:nvPr>
        </p:nvGraphicFramePr>
        <p:xfrm>
          <a:off x="1775625" y="3735977"/>
          <a:ext cx="88211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66">
                  <a:extLst>
                    <a:ext uri="{9D8B030D-6E8A-4147-A177-3AD203B41FA5}">
                      <a16:colId xmlns:a16="http://schemas.microsoft.com/office/drawing/2014/main" val="2352604066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4052371409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820831901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712332875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4294199115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1243918341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3213950142"/>
                    </a:ext>
                  </a:extLst>
                </a:gridCol>
              </a:tblGrid>
              <a:tr h="886760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cư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cò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cổ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cỡ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cọ</a:t>
                      </a:r>
                      <a:endParaRPr lang="en-US" sz="5400" b="0" dirty="0" smtClean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282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692063"/>
              </p:ext>
            </p:extLst>
          </p:nvPr>
        </p:nvGraphicFramePr>
        <p:xfrm>
          <a:off x="1775625" y="4689566"/>
          <a:ext cx="8821162" cy="138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66">
                  <a:extLst>
                    <a:ext uri="{9D8B030D-6E8A-4147-A177-3AD203B41FA5}">
                      <a16:colId xmlns:a16="http://schemas.microsoft.com/office/drawing/2014/main" val="2352604066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4052371409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820831901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712332875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4294199115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1243918341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3213950142"/>
                    </a:ext>
                  </a:extLst>
                </a:gridCol>
              </a:tblGrid>
              <a:tr h="1384662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ki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kề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kế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kẻ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kỉ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kẽ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kệ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684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0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83</Words>
  <Application>Microsoft Office PowerPoint</Application>
  <PresentationFormat>Widescreen</PresentationFormat>
  <Paragraphs>40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Quicksand Medium</vt:lpstr>
      <vt:lpstr>Times New Roman</vt:lpstr>
      <vt:lpstr>UTM Avo</vt:lpstr>
      <vt:lpstr>Office Theme</vt:lpstr>
      <vt:lpstr>PowerPoint Presentation</vt:lpstr>
      <vt:lpstr>Bài 29:  Luyện tập chính tả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lớp 1</dc:title>
  <dc:creator>Bích Duy</dc:creator>
  <cp:lastModifiedBy>MAIHUNG</cp:lastModifiedBy>
  <cp:revision>24</cp:revision>
  <dcterms:created xsi:type="dcterms:W3CDTF">2020-05-19T07:29:54Z</dcterms:created>
  <dcterms:modified xsi:type="dcterms:W3CDTF">2025-05-27T19:47:04Z</dcterms:modified>
</cp:coreProperties>
</file>