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94" r:id="rId2"/>
    <p:sldId id="279" r:id="rId3"/>
    <p:sldId id="282" r:id="rId4"/>
    <p:sldId id="289" r:id="rId5"/>
    <p:sldId id="290" r:id="rId6"/>
    <p:sldId id="291" r:id="rId7"/>
    <p:sldId id="292" r:id="rId8"/>
    <p:sldId id="280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2218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36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5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3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0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6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43101"/>
            <a:ext cx="91900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276725" y="1141414"/>
            <a:ext cx="5303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852738" y="3190876"/>
            <a:ext cx="638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22864"/>
            <a:ext cx="91471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4940300"/>
            <a:ext cx="32464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238500"/>
            <a:ext cx="185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016251" y="3973513"/>
            <a:ext cx="638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303485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96837" y="810736"/>
            <a:ext cx="805514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6600" b="1" dirty="0" err="1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6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29: </a:t>
            </a:r>
            <a:br>
              <a:rPr lang="en-US" sz="66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6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endParaRPr sz="6600" b="1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4;p13"/>
          <p:cNvSpPr txBox="1">
            <a:spLocks/>
          </p:cNvSpPr>
          <p:nvPr/>
        </p:nvSpPr>
        <p:spPr>
          <a:xfrm>
            <a:off x="1219201" y="1461329"/>
            <a:ext cx="9564342" cy="1285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7200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 Medium" panose="0000060000000000000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884318"/>
            <a:ext cx="1106287" cy="576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" y="1999558"/>
            <a:ext cx="10882126" cy="3213830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98223"/>
              </p:ext>
            </p:extLst>
          </p:nvPr>
        </p:nvGraphicFramePr>
        <p:xfrm>
          <a:off x="1390143" y="2528047"/>
          <a:ext cx="9636444" cy="222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74">
                  <a:extLst>
                    <a:ext uri="{9D8B030D-6E8A-4147-A177-3AD203B41FA5}">
                      <a16:colId xmlns:a16="http://schemas.microsoft.com/office/drawing/2014/main" val="2352604066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4052371409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820831901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712332875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4294199115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1243918341"/>
                    </a:ext>
                  </a:extLst>
                </a:gridCol>
              </a:tblGrid>
              <a:tr h="1112324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ngô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ngừ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ngủ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ngõ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ngự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8203"/>
                  </a:ext>
                </a:extLst>
              </a:tr>
              <a:tr h="1112324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nghe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nghề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nghé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nghỉ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nghệ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8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7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 Medium" panose="0000060000000000000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884318"/>
            <a:ext cx="1106287" cy="57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6" y="1315536"/>
            <a:ext cx="6487628" cy="246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88" y="953089"/>
            <a:ext cx="2844800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0191" y="4598504"/>
            <a:ext cx="253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cá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ngừ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8870" y="4598504"/>
            <a:ext cx="3578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củ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nghệ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0" b="0" i="0" u="none" strike="noStrike" kern="120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864549"/>
            <a:ext cx="1973701" cy="57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80" y="1635868"/>
            <a:ext cx="7677640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79" y="1635868"/>
            <a:ext cx="734610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0" b="0" i="0" u="none" strike="noStrike" kern="120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864549"/>
            <a:ext cx="1973701" cy="57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06" y="556590"/>
            <a:ext cx="10058400" cy="3432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459" y="1205949"/>
            <a:ext cx="833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bắt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đầu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bằng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rPr>
              <a:t>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9459" y="2266122"/>
            <a:ext cx="8763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bắt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đầu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bằng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rPr>
              <a:t>ngh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98223"/>
              </p:ext>
            </p:extLst>
          </p:nvPr>
        </p:nvGraphicFramePr>
        <p:xfrm>
          <a:off x="1390143" y="3246783"/>
          <a:ext cx="9636444" cy="98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74">
                  <a:extLst>
                    <a:ext uri="{9D8B030D-6E8A-4147-A177-3AD203B41FA5}">
                      <a16:colId xmlns:a16="http://schemas.microsoft.com/office/drawing/2014/main" val="2352604066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4052371409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820831901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712332875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4294199115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1243918341"/>
                    </a:ext>
                  </a:extLst>
                </a:gridCol>
              </a:tblGrid>
              <a:tr h="98066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ngô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nga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ngơ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ngo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82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98223"/>
              </p:ext>
            </p:extLst>
          </p:nvPr>
        </p:nvGraphicFramePr>
        <p:xfrm>
          <a:off x="1390143" y="4293704"/>
          <a:ext cx="9636444" cy="1099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74">
                  <a:extLst>
                    <a:ext uri="{9D8B030D-6E8A-4147-A177-3AD203B41FA5}">
                      <a16:colId xmlns:a16="http://schemas.microsoft.com/office/drawing/2014/main" val="2352604066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4052371409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820831901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712332875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4294199115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1243918341"/>
                    </a:ext>
                  </a:extLst>
                </a:gridCol>
              </a:tblGrid>
              <a:tr h="1099931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nghe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nghê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nghé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nghỉ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nghệ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8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Kết thúc bài học</a:t>
            </a:r>
            <a:endParaRPr lang="en-GB" sz="8000" b="1" kern="0" spc="13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22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87</Words>
  <Application>Microsoft Office PowerPoint</Application>
  <PresentationFormat>Widescreen</PresentationFormat>
  <Paragraphs>39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Quicksand Medium</vt:lpstr>
      <vt:lpstr>Times New Roman</vt:lpstr>
      <vt:lpstr>UTM Avo</vt:lpstr>
      <vt:lpstr>Office Theme</vt:lpstr>
      <vt:lpstr>PowerPoint Presentation</vt:lpstr>
      <vt:lpstr>Bài 29:  Luyện tập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MAIHUNG</cp:lastModifiedBy>
  <cp:revision>24</cp:revision>
  <dcterms:created xsi:type="dcterms:W3CDTF">2020-05-19T07:29:54Z</dcterms:created>
  <dcterms:modified xsi:type="dcterms:W3CDTF">2025-05-27T19:47:30Z</dcterms:modified>
</cp:coreProperties>
</file>