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9"/>
  </p:notesMasterIdLst>
  <p:sldIdLst>
    <p:sldId id="283" r:id="rId2"/>
    <p:sldId id="256" r:id="rId3"/>
    <p:sldId id="266" r:id="rId4"/>
    <p:sldId id="267" r:id="rId5"/>
    <p:sldId id="269" r:id="rId6"/>
    <p:sldId id="271" r:id="rId7"/>
    <p:sldId id="261" r:id="rId8"/>
  </p:sldIdLst>
  <p:sldSz cx="9144000" cy="5143500" type="screen16x9"/>
  <p:notesSz cx="6858000" cy="9144000"/>
  <p:embeddedFontLst>
    <p:embeddedFont>
      <p:font typeface="Quicksand Medium" panose="020B0604020202020204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-Rounded" panose="020B0500000000000000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74B43C"/>
    <a:srgbClr val="C8DEA3"/>
    <a:srgbClr val="72CEEE"/>
    <a:srgbClr val="0099DA"/>
    <a:srgbClr val="E52D56"/>
    <a:srgbClr val="D00000"/>
    <a:srgbClr val="D8EFF0"/>
    <a:srgbClr val="E6E6E6"/>
    <a:srgbClr val="D7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" y="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5962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99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041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078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CF32A-CD34-4C79-B223-7B4B5C03F847}" type="slidenum">
              <a:rPr lang="vi-VN" altLang="zh-CN" smtClean="0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216304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173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011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179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360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345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16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300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3242-277A-411B-952A-6587E0958B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850" y="1457325"/>
            <a:ext cx="689252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207544" y="856060"/>
            <a:ext cx="3977879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75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139553" y="2393156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42148"/>
            <a:ext cx="686038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6" y="3705225"/>
            <a:ext cx="2434828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5" y="2428875"/>
            <a:ext cx="1390650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262188" y="2980135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93103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11087" y="892118"/>
            <a:ext cx="5841473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33:</a:t>
            </a:r>
            <a:b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en ên in un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BEB06A-6956-4850-BF6F-D7919239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0" y="1681905"/>
            <a:ext cx="3944460" cy="17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72AEFA4-EA1C-4CA1-B5F3-7E6BFCA9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5" y="410823"/>
            <a:ext cx="728395" cy="328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0" y="466197"/>
            <a:ext cx="3581765" cy="2162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441" y="466197"/>
            <a:ext cx="3581765" cy="2162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9189" y="2669628"/>
            <a:ext cx="7475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1800" dirty="0" smtClean="0">
                <a:latin typeface="UTM Avo" pitchFamily="18" charset="0"/>
              </a:rPr>
              <a:t> </a:t>
            </a:r>
            <a:r>
              <a:rPr lang="en-US" sz="2800" dirty="0" smtClean="0">
                <a:latin typeface="UTM Avo" pitchFamily="18" charset="0"/>
              </a:rPr>
              <a:t>Con </a:t>
            </a:r>
            <a:r>
              <a:rPr lang="en-US" sz="2800" dirty="0" err="1" smtClean="0">
                <a:latin typeface="UTM Avo" pitchFamily="18" charset="0"/>
              </a:rPr>
              <a:t>gì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tên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có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chữ</a:t>
            </a:r>
            <a:r>
              <a:rPr lang="en-US" sz="2800" dirty="0" smtClean="0">
                <a:latin typeface="UTM Avo" pitchFamily="18" charset="0"/>
              </a:rPr>
              <a:t> “ </a:t>
            </a:r>
            <a:r>
              <a:rPr lang="en-US" sz="2800" dirty="0" err="1" smtClean="0">
                <a:latin typeface="UTM Avo" pitchFamily="18" charset="0"/>
              </a:rPr>
              <a:t>ba</a:t>
            </a:r>
            <a:r>
              <a:rPr lang="en-US" sz="2800" dirty="0" smtClean="0">
                <a:latin typeface="UTM Avo" pitchFamily="18" charset="0"/>
              </a:rPr>
              <a:t>”</a:t>
            </a:r>
          </a:p>
          <a:p>
            <a:pPr algn="ctr"/>
            <a:r>
              <a:rPr lang="en-US" sz="2800" dirty="0" err="1" smtClean="0">
                <a:latin typeface="UTM Avo" pitchFamily="18" charset="0"/>
              </a:rPr>
              <a:t>Ăn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cua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ăn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cá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nhìn</a:t>
            </a:r>
            <a:r>
              <a:rPr lang="en-US" sz="2800" dirty="0" smtClean="0">
                <a:latin typeface="UTM Avo" pitchFamily="18" charset="0"/>
              </a:rPr>
              <a:t> qua </a:t>
            </a:r>
            <a:r>
              <a:rPr lang="en-US" sz="2800" dirty="0" err="1" smtClean="0">
                <a:latin typeface="UTM Avo" pitchFamily="18" charset="0"/>
              </a:rPr>
              <a:t>ngỡ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rùa</a:t>
            </a:r>
            <a:r>
              <a:rPr lang="en-US" sz="2800" dirty="0" smtClean="0">
                <a:latin typeface="UTM Avo" pitchFamily="18" charset="0"/>
              </a:rPr>
              <a:t>?</a:t>
            </a:r>
          </a:p>
          <a:p>
            <a:pPr algn="ctr"/>
            <a:endParaRPr lang="en-US" sz="2800" dirty="0" smtClean="0">
              <a:latin typeface="UTM Avo" pitchFamily="18" charset="0"/>
            </a:endParaRPr>
          </a:p>
          <a:p>
            <a:pPr algn="ctr">
              <a:buFontTx/>
              <a:buChar char="-"/>
            </a:pPr>
            <a:r>
              <a:rPr lang="en-US" sz="2800" dirty="0" smtClean="0">
                <a:latin typeface="UTM Avo" pitchFamily="18" charset="0"/>
              </a:rPr>
              <a:t> Con </a:t>
            </a:r>
            <a:r>
              <a:rPr lang="en-US" sz="2800" dirty="0" err="1" smtClean="0">
                <a:latin typeface="UTM Avo" pitchFamily="18" charset="0"/>
              </a:rPr>
              <a:t>gì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quen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vẻ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già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nua</a:t>
            </a:r>
            <a:endParaRPr lang="en-US" sz="2800" dirty="0" smtClean="0">
              <a:latin typeface="UTM Avo" pitchFamily="18" charset="0"/>
            </a:endParaRPr>
          </a:p>
          <a:p>
            <a:pPr algn="ctr"/>
            <a:r>
              <a:rPr lang="en-US" sz="2800" dirty="0" err="1" smtClean="0">
                <a:latin typeface="UTM Avo" pitchFamily="18" charset="0"/>
              </a:rPr>
              <a:t>Bốn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chân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ngắn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ngủn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thỏ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thua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ngờ</a:t>
            </a:r>
            <a:r>
              <a:rPr lang="en-US" sz="2800" dirty="0" smtClean="0">
                <a:latin typeface="UTM Avo" pitchFamily="18" charset="0"/>
              </a:rPr>
              <a:t>?</a:t>
            </a:r>
            <a:r>
              <a:rPr lang="vi-VN" sz="2800" dirty="0" smtClean="0">
                <a:latin typeface="Quicksand Medium" panose="00000600000000000000" pitchFamily="2" charset="0"/>
              </a:rPr>
              <a:t>. </a:t>
            </a:r>
            <a:endParaRPr lang="en-US" sz="28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DB3A0-F45C-4AE8-BA1C-513A649B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71" y="1717330"/>
            <a:ext cx="3914286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81955A-C466-4CDF-8930-11F4339A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84" y="649074"/>
            <a:ext cx="734088" cy="32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22" y="999989"/>
            <a:ext cx="5613215" cy="3903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8499" y="2274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n-lt"/>
              </a:rPr>
              <a:t>Xin lỗi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77</Words>
  <Application>Microsoft Office PowerPoint</Application>
  <PresentationFormat>On-screen Show (16:9)</PresentationFormat>
  <Paragraphs>15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Quicksand Medium</vt:lpstr>
      <vt:lpstr>Times New Roman</vt:lpstr>
      <vt:lpstr>Calibri Light</vt:lpstr>
      <vt:lpstr>Calibri</vt:lpstr>
      <vt:lpstr>Arial-Rounded</vt:lpstr>
      <vt:lpstr>UTM Avo</vt:lpstr>
      <vt:lpstr>Office Theme</vt:lpstr>
      <vt:lpstr>PowerPoint Presentation</vt:lpstr>
      <vt:lpstr>BÀI 33:  en ên in un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MAIHUNG</cp:lastModifiedBy>
  <cp:revision>57</cp:revision>
  <dcterms:modified xsi:type="dcterms:W3CDTF">2025-05-27T20:21:13Z</dcterms:modified>
</cp:coreProperties>
</file>