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notesMasterIdLst>
    <p:notesMasterId r:id="rId8"/>
  </p:notesMasterIdLst>
  <p:sldIdLst>
    <p:sldId id="278" r:id="rId2"/>
    <p:sldId id="279" r:id="rId3"/>
    <p:sldId id="258" r:id="rId4"/>
    <p:sldId id="259" r:id="rId5"/>
    <p:sldId id="270" r:id="rId6"/>
    <p:sldId id="268" r:id="rId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3021AE-8DF9-43DC-BE9B-2997514AF9C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5/28/2025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880774-9182-4EA1-805A-1ECF09125F91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90776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57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1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31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7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12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6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1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98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0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88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1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smtClean="0"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8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5850" y="2314576"/>
            <a:ext cx="6892529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85753"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CHÀO MỪNG </a:t>
            </a:r>
          </a:p>
          <a:p>
            <a:pPr algn="ctr" defTabSz="385753"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QUÝ THẦY, CÔ GIÁO VỀ DỰ GIỜ THĂM LỚP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207544" y="1713311"/>
            <a:ext cx="3977879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575" b="1" u="sng">
                <a:solidFill>
                  <a:srgbClr val="002060"/>
                </a:solidFill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2139553" y="3250407"/>
            <a:ext cx="4785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FF0000"/>
                </a:solidFill>
                <a:cs typeface="Times New Roman" panose="02020603050405020304" pitchFamily="18" charset="0"/>
              </a:rPr>
              <a:t>Môn: Tiếng Việt Lớp 1</a:t>
            </a:r>
          </a:p>
        </p:txBody>
      </p:sp>
      <p:pic>
        <p:nvPicPr>
          <p:cNvPr id="4101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4699399"/>
            <a:ext cx="6860381" cy="76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867" y="4562475"/>
            <a:ext cx="2434828" cy="76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985" y="3286125"/>
            <a:ext cx="1390650" cy="203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2262189" y="3837385"/>
            <a:ext cx="4785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12763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solidFill>
                  <a:srgbClr val="FF0000"/>
                </a:solidFill>
                <a:cs typeface="Times New Roman" panose="02020603050405020304" pitchFamily="18" charset="0"/>
              </a:rPr>
              <a:t>Giáo viên: Phạm Thị Mai Hưng</a:t>
            </a:r>
          </a:p>
        </p:txBody>
      </p:sp>
    </p:spTree>
    <p:extLst>
      <p:ext uri="{BB962C8B-B14F-4D97-AF65-F5344CB8AC3E}">
        <p14:creationId xmlns:p14="http://schemas.microsoft.com/office/powerpoint/2010/main" val="97245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045677" y="3200795"/>
            <a:ext cx="4572000" cy="646331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34: am ăm âm </a:t>
            </a:r>
          </a:p>
        </p:txBody>
      </p:sp>
    </p:spTree>
    <p:extLst>
      <p:ext uri="{BB962C8B-B14F-4D97-AF65-F5344CB8AC3E}">
        <p14:creationId xmlns:p14="http://schemas.microsoft.com/office/powerpoint/2010/main" val="4263030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15365" name="TextBox 1"/>
          <p:cNvSpPr txBox="1"/>
          <p:nvPr/>
        </p:nvSpPr>
        <p:spPr>
          <a:xfrm>
            <a:off x="1828800" y="2133600"/>
            <a:ext cx="4495800" cy="984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Arial" panose="020B0604020202020204" pitchFamily="34" charset="0"/>
              </a:rPr>
              <a:t>1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Ôn v</a:t>
            </a:r>
            <a:r>
              <a:rPr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 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16389" name="TextBox 1"/>
          <p:cNvSpPr txBox="1"/>
          <p:nvPr/>
        </p:nvSpPr>
        <p:spPr>
          <a:xfrm>
            <a:off x="1905000" y="152400"/>
            <a:ext cx="3505200" cy="984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Nhận biết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6390" name="Rectangle 3"/>
          <p:cNvSpPr/>
          <p:nvPr/>
        </p:nvSpPr>
        <p:spPr>
          <a:xfrm>
            <a:off x="3429000" y="37353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dirty="0">
                <a:latin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</a:rPr>
            </a:br>
            <a:endParaRPr dirty="0">
              <a:latin typeface="Arial" panose="020B0604020202020204" pitchFamily="34" charset="0"/>
            </a:endParaRPr>
          </a:p>
        </p:txBody>
      </p:sp>
      <p:sp>
        <p:nvSpPr>
          <p:cNvPr id="16392" name="TextBox 5"/>
          <p:cNvSpPr txBox="1"/>
          <p:nvPr/>
        </p:nvSpPr>
        <p:spPr>
          <a:xfrm>
            <a:off x="1524000" y="5181600"/>
            <a:ext cx="7162800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1650"/>
              </a:lnSpc>
            </a:pP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Nhện ng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ắm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nghía t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ấm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lưới vừa l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xong.</a:t>
            </a:r>
            <a:endParaRPr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Picture 9" descr="C:\Users\Administrator\Desktop\2020-2021\TAILIEU\TV1.1 bai 31-40 (FB Chip Fangora)-20200808T154132Z-001\TV1.1 bai 31-40 (FB Chip Fangora)\TV 34 - 1.png"/>
          <p:cNvPicPr>
            <a:picLocks noChangeAspect="1"/>
          </p:cNvPicPr>
          <p:nvPr/>
        </p:nvPicPr>
        <p:blipFill>
          <a:blip r:embed="rId2"/>
          <a:srcRect t="10220" b="70126"/>
          <a:stretch>
            <a:fillRect/>
          </a:stretch>
        </p:blipFill>
        <p:spPr>
          <a:xfrm>
            <a:off x="0" y="838200"/>
            <a:ext cx="9144000" cy="381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3.Đọc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1143000"/>
            <a:ext cx="4267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dirty="0">
                <a:solidFill>
                  <a:srgbClr val="FF0000"/>
                </a:solidFill>
                <a:latin typeface="VNI-Avo" pitchFamily="2" charset="0"/>
              </a:rPr>
              <a:t>am     aêm    aâm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628900" y="1866900"/>
          <a:ext cx="3200400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VNI-Avo" pitchFamily="2" charset="0"/>
                        </a:rPr>
                        <a:t>l</a:t>
                      </a:r>
                      <a:endParaRPr lang="en-US" sz="40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am</a:t>
                      </a:r>
                      <a:endParaRPr lang="en-US" sz="40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laøm</a:t>
                      </a:r>
                      <a:endParaRPr lang="en-US" sz="40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0500" y="3429000"/>
            <a:ext cx="98679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dirty="0">
                <a:latin typeface="VNI-Avo" pitchFamily="2" charset="0"/>
              </a:rPr>
              <a:t>cam   khaùm    aüm    caèm   ñaäm   nhaåm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5300" y="4381500"/>
            <a:ext cx="8458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dirty="0">
                <a:latin typeface="VNI-Avo" pitchFamily="2" charset="0"/>
              </a:rPr>
              <a:t>quaû cam       taêm tre            cuû saâm</a:t>
            </a:r>
          </a:p>
        </p:txBody>
      </p:sp>
      <p:pic>
        <p:nvPicPr>
          <p:cNvPr id="8" name="Picture 9" descr="C:\Users\Administrator\Desktop\2020-2021\TAILIEU\TV1.1 bai 31-40 (FB Chip Fangora)-20200808T154132Z-001\TV1.1 bai 31-40 (FB Chip Fangora)\TV 34 - 1.png"/>
          <p:cNvPicPr>
            <a:picLocks noChangeAspect="1"/>
          </p:cNvPicPr>
          <p:nvPr/>
        </p:nvPicPr>
        <p:blipFill>
          <a:blip r:embed="rId2"/>
          <a:srcRect l="5222" t="55804" r="54053" b="33778"/>
          <a:stretch>
            <a:fillRect/>
          </a:stretch>
        </p:blipFill>
        <p:spPr>
          <a:xfrm>
            <a:off x="0" y="990600"/>
            <a:ext cx="9144000" cy="563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 descr="C:\Users\Administrator\Desktop\2020-2021\TAILIEU\TV1.1 bai 31-40 (FB Chip Fangora)-20200808T154132Z-001\TV1.1 bai 31-40 (FB Chip Fangora)\TV 34 - 1.png"/>
          <p:cNvPicPr>
            <a:picLocks noChangeAspect="1"/>
          </p:cNvPicPr>
          <p:nvPr/>
        </p:nvPicPr>
        <p:blipFill>
          <a:blip r:embed="rId2"/>
          <a:srcRect l="38638" t="55804" r="34212" b="33778"/>
          <a:stretch>
            <a:fillRect/>
          </a:stretch>
        </p:blipFill>
        <p:spPr>
          <a:xfrm>
            <a:off x="0" y="1066800"/>
            <a:ext cx="8915400" cy="556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9" descr="C:\Users\Administrator\Desktop\2020-2021\TAILIEU\TV1.1 bai 31-40 (FB Chip Fangora)-20200808T154132Z-001\TV1.1 bai 31-40 (FB Chip Fangora)\TV 34 - 1.png"/>
          <p:cNvPicPr>
            <a:picLocks noChangeAspect="1"/>
          </p:cNvPicPr>
          <p:nvPr/>
        </p:nvPicPr>
        <p:blipFill>
          <a:blip r:embed="rId2"/>
          <a:srcRect l="60316" t="55804" r="7310" b="33778"/>
          <a:stretch>
            <a:fillRect/>
          </a:stretch>
        </p:blipFill>
        <p:spPr>
          <a:xfrm>
            <a:off x="152400" y="1066800"/>
            <a:ext cx="8991600" cy="579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4.Viết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6" name="Picture 9" descr="C:\Users\Administrator\Desktop\2020-2021\TAILIEU\TV1.1 bai 31-40 (FB Chip Fangora)-20200808T154132Z-001\TV1.1 bai 31-40 (FB Chip Fangora)\TV 34 - 1.png"/>
          <p:cNvPicPr>
            <a:picLocks noChangeAspect="1"/>
          </p:cNvPicPr>
          <p:nvPr/>
        </p:nvPicPr>
        <p:blipFill>
          <a:blip r:embed="rId2"/>
          <a:srcRect l="10443" t="78189" r="9148" b="8388"/>
          <a:stretch>
            <a:fillRect/>
          </a:stretch>
        </p:blipFill>
        <p:spPr>
          <a:xfrm>
            <a:off x="609600" y="1371600"/>
            <a:ext cx="8153400" cy="312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77</Words>
  <Application>Microsoft Office PowerPoint</Application>
  <PresentationFormat>On-screen Show (4:3)</PresentationFormat>
  <Paragraphs>19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MAIHUNG</cp:lastModifiedBy>
  <cp:revision>16</cp:revision>
  <dcterms:created xsi:type="dcterms:W3CDTF">2020-08-18T11:40:23Z</dcterms:created>
  <dcterms:modified xsi:type="dcterms:W3CDTF">2025-05-27T20:30:34Z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B8036922DCC34163BAA73BC9983E132A_12</vt:lpwstr>
  </property>
  <property fmtid="{D5CDD505-2E9C-101B-9397-08002B2CF9AE}" pid="3" name="KSOProductBuildVer">
    <vt:lpwstr>1033-12.2.0.18607</vt:lpwstr>
  </property>
</Properties>
</file>