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0"/>
  </p:notesMasterIdLst>
  <p:sldIdLst>
    <p:sldId id="364" r:id="rId2"/>
    <p:sldId id="309" r:id="rId3"/>
    <p:sldId id="324" r:id="rId4"/>
    <p:sldId id="332" r:id="rId5"/>
    <p:sldId id="361" r:id="rId6"/>
    <p:sldId id="360" r:id="rId7"/>
    <p:sldId id="342" r:id="rId8"/>
    <p:sldId id="363" r:id="rId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3" y="-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A4E8B1-CAEF-428F-8021-5618330004FF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4FEC28-577D-4D67-8913-EEE3ED47C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880774-9182-4EA1-805A-1ECF09125F91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359267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669EE7-F9D1-4022-967E-4B13A5336C8D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9C651-8433-4A1D-9923-16D708E4EB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4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520244-1D43-4EF9-85BF-4F703EDA6D3E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EFA20-8B72-484C-935C-EBD91C006F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B7580-C6B3-46B2-87F4-595E3B53CFD5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98BF1-E3C2-4371-A1F0-412EFCF106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6AA26A-70FD-4938-8896-86C245BCB1EF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0059A-9C6B-47DD-A9AA-AFBA537893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53702B-8FD7-4F24-864F-CD5099407FA1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9BF25-A34D-4A22-A76D-4463BA9156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7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3C84A-BA77-4547-8EA4-F207DDE49161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3C8B7-46DE-49A5-B7C3-5C40A68B77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6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086FD9-5D47-4A41-B5AD-BEC0C2F3847D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8D7C7-90B8-416A-B8D2-48CB4694D9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7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D76B8C-4D5A-4310-BA5C-0BDE7DD42565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25D90-0933-4D6B-B7FF-65595FA7B0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690C0-E16F-40FB-AC5C-494B8D4BD8F7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7802A-8CFB-4E46-8960-BC2290E6C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03EE01-D422-4C76-911B-EB42848FF95B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66B00-2991-46C2-97B1-7E87B28A6F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9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24827-4079-4D8F-A69A-BE73AA81F44B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67D1FC-1201-4B96-AB6B-B118C7D8AA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D65453-C184-4CD6-97EB-B59EE5B63475}" type="datetimeFigureOut">
              <a:rPr lang="en-US" smtClean="0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AAEC99-8E64-43D2-9BB3-6589882D64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4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1943101"/>
            <a:ext cx="9190038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37"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CHÀO MỪNG </a:t>
            </a:r>
          </a:p>
          <a:p>
            <a:pPr algn="ctr" defTabSz="514337"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QUÝ THẦY, CÔ GIÁO VỀ DỰ GIỜ THĂM LỚP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4276725" y="1141414"/>
            <a:ext cx="5303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 u="sng">
                <a:solidFill>
                  <a:srgbClr val="002060"/>
                </a:solidFill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2852738" y="3190876"/>
            <a:ext cx="6380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Môn: Tiếng Việt Lớp 1</a:t>
            </a:r>
          </a:p>
        </p:txBody>
      </p:sp>
      <p:pic>
        <p:nvPicPr>
          <p:cNvPr id="4101" name="图片 1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122864"/>
            <a:ext cx="91471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4940300"/>
            <a:ext cx="324643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3238500"/>
            <a:ext cx="18542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3016251" y="3973513"/>
            <a:ext cx="6380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12763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Giáo viên: Phạm Thị Mai Hưng</a:t>
            </a:r>
          </a:p>
        </p:txBody>
      </p:sp>
    </p:spTree>
    <p:extLst>
      <p:ext uri="{BB962C8B-B14F-4D97-AF65-F5344CB8AC3E}">
        <p14:creationId xmlns:p14="http://schemas.microsoft.com/office/powerpoint/2010/main" val="239219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945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175"/>
            <a:ext cx="12192000" cy="68548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3473" y="-149469"/>
            <a:ext cx="12192000" cy="7229475"/>
          </a:xfrm>
        </p:spPr>
      </p:pic>
      <p:sp>
        <p:nvSpPr>
          <p:cNvPr id="36867" name="Oval 5"/>
          <p:cNvSpPr>
            <a:spLocks noChangeArrowheads="1"/>
          </p:cNvSpPr>
          <p:nvPr/>
        </p:nvSpPr>
        <p:spPr bwMode="auto">
          <a:xfrm>
            <a:off x="1987550" y="965200"/>
            <a:ext cx="1146175" cy="706438"/>
          </a:xfrm>
          <a:prstGeom prst="ellipse">
            <a:avLst/>
          </a:prstGeom>
          <a:solidFill>
            <a:schemeClr val="hlink"/>
          </a:solidFill>
          <a:ln w="76200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bg2"/>
                </a:solidFill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5286"/>
            <a:ext cx="12192000" cy="773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  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Thủ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Đô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Thủ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Đô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>
              <a:buFont typeface="Wingdings 3" pitchFamily="18" charset="2"/>
              <a:buNone/>
            </a:pP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Bờ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Hồ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Quê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Phú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Thọ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</a:p>
          <a:p>
            <a:pPr>
              <a:buFont typeface="Wingdings 3" pitchFamily="18" charset="2"/>
              <a:buNone/>
            </a:pP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Phú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Thọ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chè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cọ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. Xa</a:t>
            </a:r>
          </a:p>
          <a:p>
            <a:pPr>
              <a:buFont typeface="Wingdings 3" pitchFamily="18" charset="2"/>
              <a:buNone/>
            </a:pP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nhớ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. Xa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quê,bé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>
              <a:buFont typeface="Wingdings 3" pitchFamily="18" charset="2"/>
              <a:buNone/>
            </a:pP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nhớ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itchFamily="18" charset="0"/>
              </a:rPr>
              <a:t>bà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  <a:endParaRPr lang="en-US" sz="72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  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Thủ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Đô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500" dirty="0">
                <a:solidFill>
                  <a:srgbClr val="FF0000"/>
                </a:solidFill>
                <a:latin typeface="Times New Roman" pitchFamily="18" charset="0"/>
              </a:rPr>
              <a:t>//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Thủ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Đô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>
              <a:buFont typeface="Wingdings 3" pitchFamily="18" charset="2"/>
              <a:buNone/>
            </a:pP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Bờ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Hồ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500" dirty="0">
                <a:solidFill>
                  <a:srgbClr val="FF0000"/>
                </a:solidFill>
                <a:latin typeface="Times New Roman" pitchFamily="18" charset="0"/>
              </a:rPr>
              <a:t>//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Quê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Phú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Thọ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500" dirty="0">
                <a:solidFill>
                  <a:srgbClr val="FF0000"/>
                </a:solidFill>
                <a:latin typeface="Times New Roman" pitchFamily="18" charset="0"/>
              </a:rPr>
              <a:t>//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Phú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Thọ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chè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7500" dirty="0">
                <a:solidFill>
                  <a:srgbClr val="0066FF"/>
                </a:solidFill>
                <a:latin typeface="Times New Roman" pitchFamily="18" charset="0"/>
              </a:rPr>
              <a:t>/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cọ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500" dirty="0">
                <a:solidFill>
                  <a:srgbClr val="FF0000"/>
                </a:solidFill>
                <a:latin typeface="Times New Roman" pitchFamily="18" charset="0"/>
              </a:rPr>
              <a:t>// 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Xa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7500" dirty="0">
                <a:solidFill>
                  <a:srgbClr val="0066FF"/>
                </a:solidFill>
                <a:latin typeface="Times New Roman" pitchFamily="18" charset="0"/>
              </a:rPr>
              <a:t>/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nhớ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7500" dirty="0">
                <a:solidFill>
                  <a:srgbClr val="FF0000"/>
                </a:solidFill>
                <a:latin typeface="Times New Roman" pitchFamily="18" charset="0"/>
              </a:rPr>
              <a:t>//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Xa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quê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7500" dirty="0">
                <a:solidFill>
                  <a:srgbClr val="0066FF"/>
                </a:solidFill>
                <a:latin typeface="Times New Roman" pitchFamily="18" charset="0"/>
              </a:rPr>
              <a:t>/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bé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nhớ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7500" dirty="0" err="1">
                <a:solidFill>
                  <a:schemeClr val="tx1"/>
                </a:solidFill>
                <a:latin typeface="Times New Roman" pitchFamily="18" charset="0"/>
              </a:rPr>
              <a:t>bà</a:t>
            </a:r>
            <a:r>
              <a:rPr lang="en-US" sz="75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  <a:r>
              <a:rPr lang="en-US" sz="7500" dirty="0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450"/>
            <a:ext cx="12192000" cy="685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>
          <a:xfrm>
            <a:off x="982663" y="-1320800"/>
            <a:ext cx="8596312" cy="1320800"/>
          </a:xfrm>
        </p:spPr>
        <p:txBody>
          <a:bodyPr/>
          <a:lstStyle/>
          <a:p>
            <a:endParaRPr lang="en-US"/>
          </a:p>
        </p:txBody>
      </p:sp>
      <p:pic>
        <p:nvPicPr>
          <p:cNvPr id="491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031663" cy="7183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120</Words>
  <Application>Microsoft Office PowerPoint</Application>
  <PresentationFormat>Widescreen</PresentationFormat>
  <Paragraphs>14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hai ngày 28 tháng 9 năm 2020 Tiếng Việt Bài 12: H  h   L    l</dc:title>
  <dc:creator>Admin</dc:creator>
  <cp:lastModifiedBy>MAIHUNG</cp:lastModifiedBy>
  <cp:revision>54</cp:revision>
  <dcterms:created xsi:type="dcterms:W3CDTF">2020-09-24T14:17:44Z</dcterms:created>
  <dcterms:modified xsi:type="dcterms:W3CDTF">2025-05-27T19:54:41Z</dcterms:modified>
</cp:coreProperties>
</file>