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9"/>
  </p:notesMasterIdLst>
  <p:sldIdLst>
    <p:sldId id="364" r:id="rId2"/>
    <p:sldId id="309" r:id="rId3"/>
    <p:sldId id="362" r:id="rId4"/>
    <p:sldId id="348" r:id="rId5"/>
    <p:sldId id="349" r:id="rId6"/>
    <p:sldId id="350" r:id="rId7"/>
    <p:sldId id="351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A4E8B1-CAEF-428F-8021-5618330004FF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4FEC28-577D-4D67-8913-EEE3ED47C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5926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69EE7-F9D1-4022-967E-4B13A5336C8D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C651-8433-4A1D-9923-16D708E4E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20244-1D43-4EF9-85BF-4F703EDA6D3E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EFA20-8B72-484C-935C-EBD91C006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7580-C6B3-46B2-87F4-595E3B53CFD5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98BF1-E3C2-4371-A1F0-412EFCF10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AA26A-70FD-4938-8896-86C245BCB1EF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0059A-9C6B-47DD-A9AA-AFBA53789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3702B-8FD7-4F24-864F-CD5099407FA1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9BF25-A34D-4A22-A76D-4463BA9156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3C84A-BA77-4547-8EA4-F207DDE49161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3C8B7-46DE-49A5-B7C3-5C40A68B7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86FD9-5D47-4A41-B5AD-BEC0C2F3847D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8D7C7-90B8-416A-B8D2-48CB4694D9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76B8C-4D5A-4310-BA5C-0BDE7DD42565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25D90-0933-4D6B-B7FF-65595FA7B0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690C0-E16F-40FB-AC5C-494B8D4BD8F7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7802A-8CFB-4E46-8960-BC2290E6C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3EE01-D422-4C76-911B-EB42848FF95B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66B00-2991-46C2-97B1-7E87B28A6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24827-4079-4D8F-A69A-BE73AA81F44B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7D1FC-1201-4B96-AB6B-B118C7D8A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65453-C184-4CD6-97EB-B59EE5B63475}" type="datetimeFigureOut">
              <a:rPr lang="en-US" smtClean="0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AEC99-8E64-43D2-9BB3-6589882D64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ownloads\TiengViet%20Lop%201%20Bai%2030%20On%20tap%20va%20ke%20chuyen%20Boket%20noi%20tri%20thuc%20voi%20cuoc%20song\b&#224;i%20d&#7841;y%2030%20ti&#7871;ng%20vi&#7879;t%20h&#224;%20chu&#7849;n%20d&#7841;y%20th&#7913;%206\k&#7875;%20chuy&#7879;n%20l&#7899;p%201%20ki&#7871;n%20v&#224;%20d&#7877;%20m&#232;n%20s&#225;ch%20k&#7871;t%20n&#7889;i%20tri%20th&#7913;c%20v&#7899;i%20cu&#7897;c%20s&#7889;ng.mp3" TargetMode="External"/><Relationship Id="rId1" Type="http://schemas.microsoft.com/office/2007/relationships/media" Target="file:///C:\Users\Admin\Downloads\TiengViet%20Lop%201%20Bai%2030%20On%20tap%20va%20ke%20chuyen%20Boket%20noi%20tri%20thuc%20voi%20cuoc%20song\b&#224;i%20d&#7841;y%2030%20ti&#7871;ng%20vi&#7879;t%20h&#224;%20chu&#7849;n%20d&#7841;y%20th&#7913;%206\k&#7875;%20chuy&#7879;n%20l&#7899;p%201%20ki&#7871;n%20v&#224;%20d&#7877;%20m&#232;n%20s&#225;ch%20k&#7871;t%20n&#7889;i%20tri%20th&#7913;c%20v&#7899;i%20cu&#7897;c%20s&#7889;ng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43101"/>
            <a:ext cx="91900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76725" y="1141414"/>
            <a:ext cx="530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2738" y="3190876"/>
            <a:ext cx="638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22864"/>
            <a:ext cx="9147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0300"/>
            <a:ext cx="32464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238500"/>
            <a:ext cx="185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016251" y="3973513"/>
            <a:ext cx="638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239219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"/>
            <a:ext cx="12192000" cy="6854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175"/>
            <a:ext cx="12192000" cy="6854825"/>
          </a:xfrm>
        </p:spPr>
      </p:pic>
      <p:pic>
        <p:nvPicPr>
          <p:cNvPr id="49158" name="kể chuyện lớp 1 kiến và dễ mèn sách kết nối tri thức với cuộc sống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4" fill="hold"/>
                                        <p:tgtEl>
                                          <p:spTgt spid="49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0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22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32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31</Words>
  <Application>Microsoft Office PowerPoint</Application>
  <PresentationFormat>Widescreen</PresentationFormat>
  <Paragraphs>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28 tháng 9 năm 2020 Tiếng Việt Bài 12: H  h   L    l</dc:title>
  <dc:creator>Admin</dc:creator>
  <cp:lastModifiedBy>MAIHUNG</cp:lastModifiedBy>
  <cp:revision>52</cp:revision>
  <dcterms:created xsi:type="dcterms:W3CDTF">2020-09-24T14:17:44Z</dcterms:created>
  <dcterms:modified xsi:type="dcterms:W3CDTF">2025-05-27T19:53:40Z</dcterms:modified>
</cp:coreProperties>
</file>