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0" r:id="rId3"/>
    <p:sldMasterId id="2147483718" r:id="rId4"/>
  </p:sldMasterIdLst>
  <p:notesMasterIdLst>
    <p:notesMasterId r:id="rId15"/>
  </p:notesMasterIdLst>
  <p:sldIdLst>
    <p:sldId id="535" r:id="rId5"/>
    <p:sldId id="536" r:id="rId6"/>
    <p:sldId id="537" r:id="rId7"/>
    <p:sldId id="286" r:id="rId8"/>
    <p:sldId id="519" r:id="rId9"/>
    <p:sldId id="530" r:id="rId10"/>
    <p:sldId id="521" r:id="rId11"/>
    <p:sldId id="297" r:id="rId12"/>
    <p:sldId id="284" r:id="rId13"/>
    <p:sldId id="5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5" autoAdjust="0"/>
    <p:restoredTop sz="94660"/>
  </p:normalViewPr>
  <p:slideViewPr>
    <p:cSldViewPr snapToGrid="0">
      <p:cViewPr varScale="1">
        <p:scale>
          <a:sx n="94" d="100"/>
          <a:sy n="94" d="100"/>
        </p:scale>
        <p:origin x="91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7T18:20:35.34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1-05-27T18:20:37.592" idx="2">
    <p:pos x="106" y="10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3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88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37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9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3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7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5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30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0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0601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575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621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62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94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190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68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3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3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36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21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917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9883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67086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728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13402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576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2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01981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609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4102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88586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432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8567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3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6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18276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9DC16-9921-44A5-8124-A3A1DADD0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669" y="1728787"/>
            <a:ext cx="89058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535459" y="1557418"/>
            <a:ext cx="11310552" cy="263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chong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chóng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76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565" y="278344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4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16F13A-6669-4783-8568-4A1A8342D725}"/>
              </a:ext>
            </a:extLst>
          </p:cNvPr>
          <p:cNvSpPr txBox="1"/>
          <p:nvPr/>
        </p:nvSpPr>
        <p:spPr>
          <a:xfrm>
            <a:off x="2120776" y="968197"/>
            <a:ext cx="792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6DCDB-29C8-4DEA-8A7D-8A8E3EC0B2B6}"/>
              </a:ext>
            </a:extLst>
          </p:cNvPr>
          <p:cNvSpPr/>
          <p:nvPr/>
        </p:nvSpPr>
        <p:spPr>
          <a:xfrm>
            <a:off x="1236372" y="2303362"/>
            <a:ext cx="9066727" cy="21528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 chở, đùm bọc, yêu thương, đầm ấm, hạnh phúc, bình yên,..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29C5-B346-41FB-BF9F-446DD48A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854"/>
            <a:ext cx="10515600" cy="69195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5BA1E-6DDC-4B5E-83B4-47BDB4951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FA155-FCF2-4BB2-9DE0-325D041A0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825" y="2133045"/>
            <a:ext cx="5887233" cy="315414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2AC3EC2-9AE8-4AFA-90B5-331C5AAC3466}"/>
              </a:ext>
            </a:extLst>
          </p:cNvPr>
          <p:cNvSpPr/>
          <p:nvPr/>
        </p:nvSpPr>
        <p:spPr>
          <a:xfrm>
            <a:off x="3043825" y="1916482"/>
            <a:ext cx="3052175" cy="876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C2BB65-3956-44FC-B8DD-61CF2F98F974}"/>
              </a:ext>
            </a:extLst>
          </p:cNvPr>
          <p:cNvSpPr/>
          <p:nvPr/>
        </p:nvSpPr>
        <p:spPr>
          <a:xfrm>
            <a:off x="3256767" y="3257974"/>
            <a:ext cx="5185775" cy="876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7856C5-DF34-451E-B150-85E5F9078345}"/>
              </a:ext>
            </a:extLst>
          </p:cNvPr>
          <p:cNvSpPr/>
          <p:nvPr/>
        </p:nvSpPr>
        <p:spPr>
          <a:xfrm>
            <a:off x="3256767" y="4275996"/>
            <a:ext cx="5185775" cy="11461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E53F4-AFD5-47F8-9F7C-AA51761A7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01" y="476518"/>
            <a:ext cx="10908405" cy="5280337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vi-VN" sz="32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Có thể đặt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phẩy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vào chỗ nào trong các đoạn văn sau: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Sóc anh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 em kiếm được rất nhiều hạt dẻ. Hai anh em để dành hạt lớn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bố mẹ. Hạt vừa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nhỏ để hai anh em ăn.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Chị tớ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 sóc tớ. Chị thường hướng dẫn tớ làm bài tập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 với tớ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tớ làm việc nhà. Tớ yêu chị lắm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32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7394" y="2163650"/>
            <a:ext cx="283335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3640" y="2862330"/>
            <a:ext cx="283335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8160914" y="2862330"/>
            <a:ext cx="283335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5019005" y="4444552"/>
            <a:ext cx="283335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0305" y="5190185"/>
            <a:ext cx="283335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F9D87C-5FD0-4327-A61F-BEB3C65272C4}"/>
              </a:ext>
            </a:extLst>
          </p:cNvPr>
          <p:cNvSpPr/>
          <p:nvPr/>
        </p:nvSpPr>
        <p:spPr>
          <a:xfrm>
            <a:off x="6333455" y="5259007"/>
            <a:ext cx="283335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713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E87BF-7309-4C2B-B6F9-5A6A29067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273941"/>
            <a:ext cx="8743950" cy="4581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51C2B8-BF16-421B-8212-6200D55019A8}"/>
              </a:ext>
            </a:extLst>
          </p:cNvPr>
          <p:cNvSpPr txBox="1"/>
          <p:nvPr/>
        </p:nvSpPr>
        <p:spPr>
          <a:xfrm>
            <a:off x="1724025" y="5010411"/>
            <a:ext cx="5745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tin?</a:t>
            </a:r>
          </a:p>
          <a:p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408E1-09C7-41D4-87D8-8A18844DD6EA}"/>
              </a:ext>
            </a:extLst>
          </p:cNvPr>
          <p:cNvSpPr txBox="1"/>
          <p:nvPr/>
        </p:nvSpPr>
        <p:spPr>
          <a:xfrm>
            <a:off x="1816273" y="5010411"/>
            <a:ext cx="9394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Sóc con nhắn tin cho mẹ.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Sóc nhắn mẹ rằng cậu được bà đưa qua nhà bà chơi và ăn cơm nhà bà.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Sóc phải nhắn tin vì mẹ không có nhà và cậu muốn thông báo cho mẹ khi mẹ về.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5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975021" y="1051660"/>
            <a:ext cx="7677808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Viết tin nhắn cho người thân:</a:t>
            </a:r>
          </a:p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qua nhà đưa em đi mua sách. Lúc đó, bố mẹ đi vắng. Em hãy viết tin nhắn cho bố mẹ yên tâm.</a:t>
            </a: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4E4A5-FFA9-4AFF-B145-43D3C3923303}"/>
              </a:ext>
            </a:extLst>
          </p:cNvPr>
          <p:cNvSpPr txBox="1"/>
          <p:nvPr/>
        </p:nvSpPr>
        <p:spPr>
          <a:xfrm>
            <a:off x="2137894" y="3068877"/>
            <a:ext cx="7650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 mẹ ơi! Chiều nay ông qua đón con đi mua sách. Con đi cùng với ông mua xong con sẽ về, bố mẹ nhé!</a:t>
            </a:r>
          </a:p>
          <a:p>
            <a:pPr algn="l"/>
            <a:r>
              <a:rPr lang="en-US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của </a:t>
            </a:r>
            <a:r>
              <a:rPr lang="vi-VN" sz="3200" b="0" i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 mẹ </a:t>
            </a:r>
            <a:endParaRPr lang="en-US" sz="3200" b="0" i="0" dirty="0">
              <a:solidFill>
                <a:srgbClr val="FF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 An.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mở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rộng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" panose="020B0604020202020204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8941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196</Words>
  <Application>Microsoft Office PowerPoint</Application>
  <PresentationFormat>Widescreen</PresentationFormat>
  <Paragraphs>37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Microsoft YaHei</vt:lpstr>
      <vt:lpstr>SimSun</vt:lpstr>
      <vt:lpstr>.VnAvant</vt:lpstr>
      <vt:lpstr>Arial</vt:lpstr>
      <vt:lpstr>Arial-Rounded</vt:lpstr>
      <vt:lpstr>Calibri</vt:lpstr>
      <vt:lpstr>Calibri Light</vt:lpstr>
      <vt:lpstr>DFPOP1-W9</vt:lpstr>
      <vt:lpstr>Times New Roman</vt:lpstr>
      <vt:lpstr>1_Office Theme</vt:lpstr>
      <vt:lpstr>2_Office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2. Những câu nói về tình cảm anh chị em: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31</cp:revision>
  <dcterms:created xsi:type="dcterms:W3CDTF">2021-05-27T10:44:59Z</dcterms:created>
  <dcterms:modified xsi:type="dcterms:W3CDTF">2025-04-14T18:55:57Z</dcterms:modified>
</cp:coreProperties>
</file>