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9"/>
  </p:notesMasterIdLst>
  <p:sldIdLst>
    <p:sldId id="285" r:id="rId3"/>
    <p:sldId id="284" r:id="rId4"/>
    <p:sldId id="265" r:id="rId5"/>
    <p:sldId id="270" r:id="rId6"/>
    <p:sldId id="282" r:id="rId7"/>
    <p:sldId id="2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6DC0"/>
    <a:srgbClr val="FDEFC2"/>
    <a:srgbClr val="FF5C57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1C83-F519-4CB7-B4AC-C414B8E82EA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C417-0772-4438-8571-C5DD7DA4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6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58890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ủ đề chín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  <p:sp>
        <p:nvSpPr>
          <p:cNvPr id="34" name="Quyển sách"/>
          <p:cNvSpPr>
            <a:spLocks noGrp="1"/>
          </p:cNvSpPr>
          <p:nvPr>
            <p:ph type="pic" sz="quarter" idx="14"/>
          </p:nvPr>
        </p:nvSpPr>
        <p:spPr>
          <a:xfrm>
            <a:off x="8793417" y="735641"/>
            <a:ext cx="2233179" cy="1317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1" name="Số tuần"/>
          <p:cNvSpPr>
            <a:spLocks noGrp="1"/>
          </p:cNvSpPr>
          <p:nvPr>
            <p:ph type="body" sz="quarter" idx="16"/>
          </p:nvPr>
        </p:nvSpPr>
        <p:spPr>
          <a:xfrm>
            <a:off x="9935273" y="879886"/>
            <a:ext cx="561372" cy="775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933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uần"/>
          <p:cNvSpPr>
            <a:spLocks noGrp="1"/>
          </p:cNvSpPr>
          <p:nvPr>
            <p:ph type="body" sz="quarter" idx="15"/>
          </p:nvPr>
        </p:nvSpPr>
        <p:spPr>
          <a:xfrm>
            <a:off x="9122477" y="853534"/>
            <a:ext cx="827471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133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ủ đề"/>
          <p:cNvSpPr>
            <a:spLocks noGrp="1"/>
          </p:cNvSpPr>
          <p:nvPr>
            <p:ph type="body" sz="quarter" idx="11"/>
          </p:nvPr>
        </p:nvSpPr>
        <p:spPr>
          <a:xfrm>
            <a:off x="1356434" y="229344"/>
            <a:ext cx="184731" cy="664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133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Hình nền"/>
          <p:cNvSpPr>
            <a:spLocks noGrp="1"/>
          </p:cNvSpPr>
          <p:nvPr>
            <p:ph type="pic" sz="quarter" idx="10"/>
          </p:nvPr>
        </p:nvSpPr>
        <p:spPr>
          <a:xfrm>
            <a:off x="0" y="-965653"/>
            <a:ext cx="12192000" cy="277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Banner"/>
          <p:cNvSpPr>
            <a:spLocks noGrp="1"/>
          </p:cNvSpPr>
          <p:nvPr>
            <p:ph type="pic" sz="quarter" idx="13"/>
          </p:nvPr>
        </p:nvSpPr>
        <p:spPr>
          <a:xfrm>
            <a:off x="2706981" y="1089921"/>
            <a:ext cx="5437632" cy="1438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Hoa hướng dương"/>
          <p:cNvSpPr>
            <a:spLocks noGrp="1"/>
          </p:cNvSpPr>
          <p:nvPr>
            <p:ph type="pic" sz="quarter" idx="12"/>
          </p:nvPr>
        </p:nvSpPr>
        <p:spPr>
          <a:xfrm>
            <a:off x="2205537" y="924915"/>
            <a:ext cx="210921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Tên bài"/>
          <p:cNvSpPr>
            <a:spLocks noGrp="1"/>
          </p:cNvSpPr>
          <p:nvPr>
            <p:ph type="body" sz="quarter" idx="18"/>
          </p:nvPr>
        </p:nvSpPr>
        <p:spPr>
          <a:xfrm>
            <a:off x="4531432" y="1659413"/>
            <a:ext cx="78418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6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Bài số"/>
          <p:cNvSpPr>
            <a:spLocks noGrp="1"/>
          </p:cNvSpPr>
          <p:nvPr>
            <p:ph type="body" sz="quarter" idx="21"/>
          </p:nvPr>
        </p:nvSpPr>
        <p:spPr>
          <a:xfrm>
            <a:off x="2933778" y="1394275"/>
            <a:ext cx="652743" cy="850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8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Nội dung"/>
          <p:cNvSpPr>
            <a:spLocks noGrp="1"/>
          </p:cNvSpPr>
          <p:nvPr>
            <p:ph type="body" sz="quarter" idx="19"/>
          </p:nvPr>
        </p:nvSpPr>
        <p:spPr>
          <a:xfrm>
            <a:off x="1622331" y="3218515"/>
            <a:ext cx="9404263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333" b="1"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ình 1"/>
          <p:cNvSpPr>
            <a:spLocks noGrp="1"/>
          </p:cNvSpPr>
          <p:nvPr>
            <p:ph type="pic" sz="quarter" idx="22"/>
          </p:nvPr>
        </p:nvSpPr>
        <p:spPr>
          <a:xfrm>
            <a:off x="144946" y="2528577"/>
            <a:ext cx="5764737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hình 2"/>
          <p:cNvSpPr>
            <a:spLocks noGrp="1" noChangeAspect="1"/>
          </p:cNvSpPr>
          <p:nvPr>
            <p:ph type="pic" sz="quarter" idx="23"/>
          </p:nvPr>
        </p:nvSpPr>
        <p:spPr>
          <a:xfrm>
            <a:off x="6096007" y="2528577"/>
            <a:ext cx="5951060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93613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1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11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3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7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8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4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5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6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5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6298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8052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127250"/>
            <a:ext cx="15430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841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875213"/>
            <a:ext cx="14509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47675"/>
            <a:ext cx="17478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98" flipH="1">
            <a:off x="9636125" y="541338"/>
            <a:ext cx="227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12750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903663"/>
            <a:ext cx="14255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 userDrawn="1"/>
        </p:nvGrpSpPr>
        <p:grpSpPr bwMode="auto">
          <a:xfrm flipH="1">
            <a:off x="2208213" y="1731963"/>
            <a:ext cx="7775575" cy="2751137"/>
            <a:chOff x="2334419" y="1503963"/>
            <a:chExt cx="7774776" cy="3264236"/>
          </a:xfrm>
        </p:grpSpPr>
        <p:sp>
          <p:nvSpPr>
            <p:cNvPr id="9" name="矩形: 圆角 12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矩形: 圆角 13"/>
            <p:cNvSpPr/>
            <p:nvPr userDrawn="1"/>
          </p:nvSpPr>
          <p:spPr>
            <a:xfrm>
              <a:off x="2591568" y="1795917"/>
              <a:ext cx="7260479" cy="269163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11" name="图片 14" descr="图片包含 餐桌&#10;&#10;描述已自动生成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413"/>
            <a:ext cx="43434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639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 userDrawn="1"/>
        </p:nvSpPr>
        <p:spPr>
          <a:xfrm>
            <a:off x="1195705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812800" y="468313"/>
            <a:ext cx="10566400" cy="5921375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397500"/>
            <a:ext cx="37719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661988"/>
            <a:ext cx="15224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3"/>
          <p:cNvSpPr/>
          <p:nvPr userDrawn="1"/>
        </p:nvSpPr>
        <p:spPr>
          <a:xfrm>
            <a:off x="4311650" y="735013"/>
            <a:ext cx="3568700" cy="52228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61988"/>
            <a:ext cx="11064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5441950"/>
            <a:ext cx="8413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/>
          <p:nvPr userDrawn="1"/>
        </p:nvSpPr>
        <p:spPr>
          <a:xfrm>
            <a:off x="-10160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661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6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27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2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29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0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4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5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1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2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3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36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577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44475"/>
            <a:ext cx="2406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49800"/>
            <a:ext cx="20621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01650" y="293688"/>
            <a:ext cx="2098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1733" flipH="1">
            <a:off x="8523288" y="165100"/>
            <a:ext cx="13985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495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 advClick="0" advTm="5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294063"/>
            <a:ext cx="49466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106488"/>
            <a:ext cx="71310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64138" y="2632075"/>
            <a:ext cx="18621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1874647" y="1850661"/>
            <a:ext cx="800798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MÔN</a:t>
            </a:r>
            <a:r>
              <a:rPr kumimoji="0" lang="en-US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</a:t>
            </a:r>
            <a:r>
              <a:rPr kumimoji="0" lang="en-US" sz="40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ĐẠO ĐỨC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/>
              <a:ea typeface="等线" pitchFamily="2" charset="-122"/>
              <a:cs typeface="+mn-cs"/>
            </a:endParaRPr>
          </a:p>
        </p:txBody>
      </p:sp>
      <p:pic>
        <p:nvPicPr>
          <p:cNvPr id="22534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-193675"/>
            <a:ext cx="27066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05">
            <a:off x="14319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106">
            <a:off x="98012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999564" y="3147743"/>
            <a:ext cx="97581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1 :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Chào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cờ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và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hát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quốc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achen" pitchFamily="18" charset="0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76681"/>
      </p:ext>
    </p:extLst>
  </p:cSld>
  <p:clrMapOvr>
    <a:masterClrMapping/>
  </p:clrMapOvr>
  <p:transition spd="slow" advTm="17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</a:t>
            </a:r>
            <a:endParaRPr kumimoji="0" lang="vi-VN" sz="5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CHÀO CỜ VÀ HÁT QUỐC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(</a:t>
            </a:r>
            <a:r>
              <a:rPr lang="en-US" sz="4800" noProof="0" dirty="0" err="1">
                <a:solidFill>
                  <a:srgbClr val="002060"/>
                </a:solidFill>
                <a:latin typeface="Algerian" panose="04020705040A02060702" pitchFamily="82" charset="0"/>
              </a:rPr>
              <a:t>tiết</a:t>
            </a: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 2)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EM YÊU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0123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8113195" cy="830997"/>
            <a:chOff x="569825" y="2199885"/>
            <a:chExt cx="8113195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587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</a:rPr>
                <a:t>Em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tư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thế</a:t>
              </a:r>
              <a:r>
                <a:rPr lang="en-US" sz="2400" b="1" dirty="0">
                  <a:solidFill>
                    <a:srgbClr val="00B050"/>
                  </a:solidFill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</a:rPr>
                <a:t>hành</a:t>
              </a:r>
              <a:r>
                <a:rPr lang="en-US" sz="2400" b="1" dirty="0">
                  <a:solidFill>
                    <a:srgbClr val="00B050"/>
                  </a:solidFill>
                </a:rPr>
                <a:t> vi </a:t>
              </a:r>
              <a:r>
                <a:rPr lang="en-US" sz="2400" b="1" dirty="0" err="1">
                  <a:solidFill>
                    <a:srgbClr val="00B050"/>
                  </a:solidFill>
                </a:rPr>
                <a:t>của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nào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bức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sau</a:t>
              </a:r>
              <a:r>
                <a:rPr lang="en-US" sz="2400" b="1" dirty="0">
                  <a:solidFill>
                    <a:srgbClr val="00B050"/>
                  </a:solidFill>
                </a:rPr>
                <a:t>? </a:t>
              </a:r>
              <a:r>
                <a:rPr lang="en-US" sz="2400" b="1" dirty="0" err="1">
                  <a:solidFill>
                    <a:srgbClr val="00B050"/>
                  </a:solidFill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sao</a:t>
              </a:r>
              <a:r>
                <a:rPr lang="en-US" sz="2400" b="1" dirty="0">
                  <a:solidFill>
                    <a:srgbClr val="00B050"/>
                  </a:solidFill>
                </a:rPr>
                <a:t>?</a:t>
              </a:r>
              <a:endParaRPr lang="vi-VN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282AAC-AE72-26C2-6E03-D257F28D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49" y="1724588"/>
            <a:ext cx="9627000" cy="491056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BBD9D5F-2287-21DA-9094-97E5B4296894}"/>
              </a:ext>
            </a:extLst>
          </p:cNvPr>
          <p:cNvSpPr/>
          <p:nvPr/>
        </p:nvSpPr>
        <p:spPr>
          <a:xfrm>
            <a:off x="2200275" y="20574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8EFBB43-F786-FF8E-EE99-F4F9846EBCFF}"/>
              </a:ext>
            </a:extLst>
          </p:cNvPr>
          <p:cNvSpPr/>
          <p:nvPr/>
        </p:nvSpPr>
        <p:spPr>
          <a:xfrm>
            <a:off x="3105151" y="2024533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79CF8B7-B1AF-D752-C3EA-FF884FDE3B54}"/>
              </a:ext>
            </a:extLst>
          </p:cNvPr>
          <p:cNvSpPr/>
          <p:nvPr/>
        </p:nvSpPr>
        <p:spPr>
          <a:xfrm>
            <a:off x="4619624" y="1938422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BE6FA62-44DC-1446-8041-BE18AE861711}"/>
              </a:ext>
            </a:extLst>
          </p:cNvPr>
          <p:cNvSpPr/>
          <p:nvPr/>
        </p:nvSpPr>
        <p:spPr>
          <a:xfrm>
            <a:off x="5524500" y="19431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9BB22-F122-8E30-2A2D-05916F761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71" y="1724588"/>
            <a:ext cx="9147858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44083-C4D8-738D-29CF-F923379B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33" y="1812601"/>
            <a:ext cx="8693205" cy="46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1A769CD-27AA-79F0-D5A7-DFF41B6489CD}"/>
              </a:ext>
            </a:extLst>
          </p:cNvPr>
          <p:cNvSpPr/>
          <p:nvPr/>
        </p:nvSpPr>
        <p:spPr>
          <a:xfrm>
            <a:off x="3242645" y="5927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9789-6037-CF41-D8BD-E2F8539C2DBE}"/>
              </a:ext>
            </a:extLst>
          </p:cNvPr>
          <p:cNvSpPr txBox="1"/>
          <p:nvPr/>
        </p:nvSpPr>
        <p:spPr>
          <a:xfrm>
            <a:off x="3614497" y="2382522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2E9796-5DD1-DB94-8FCF-65258576BC2C}"/>
              </a:ext>
            </a:extLst>
          </p:cNvPr>
          <p:cNvSpPr/>
          <p:nvPr/>
        </p:nvSpPr>
        <p:spPr>
          <a:xfrm>
            <a:off x="3242645" y="15461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B4C68-3C4A-6581-46C2-D82FE29BACE8}"/>
              </a:ext>
            </a:extLst>
          </p:cNvPr>
          <p:cNvSpPr txBox="1"/>
          <p:nvPr/>
        </p:nvSpPr>
        <p:spPr>
          <a:xfrm>
            <a:off x="3707613" y="15959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9F4AF9-A2C9-956B-6DAE-775F295ED110}"/>
              </a:ext>
            </a:extLst>
          </p:cNvPr>
          <p:cNvSpPr/>
          <p:nvPr/>
        </p:nvSpPr>
        <p:spPr>
          <a:xfrm>
            <a:off x="3242645" y="2326522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3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DC567-BF33-F03E-ABCF-F0A466FC5344}"/>
              </a:ext>
            </a:extLst>
          </p:cNvPr>
          <p:cNvSpPr txBox="1"/>
          <p:nvPr/>
        </p:nvSpPr>
        <p:spPr>
          <a:xfrm>
            <a:off x="3785571" y="600818"/>
            <a:ext cx="75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CAA28-7FE7-09E5-77F7-F6EF0B6F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8" y="2966097"/>
            <a:ext cx="11654012" cy="36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125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MS UI Gothic</vt:lpstr>
      <vt:lpstr>Aachen</vt:lpstr>
      <vt:lpstr>Algerian</vt:lpstr>
      <vt:lpstr>Arial</vt:lpstr>
      <vt:lpstr>Arial Rounded MT Bold</vt:lpstr>
      <vt:lpstr>Arial-Rounded</vt:lpstr>
      <vt:lpstr>Averta Std CY Bold</vt:lpstr>
      <vt:lpstr>Calibri</vt:lpstr>
      <vt:lpstr>等线</vt:lpstr>
      <vt:lpstr>等线 Light</vt:lpstr>
      <vt:lpstr>Quicksand Medium</vt:lpstr>
      <vt:lpstr>Times New Roman</vt:lpstr>
      <vt:lpstr>UTM Cookies</vt:lpstr>
      <vt:lpstr>VNI-Avo</vt:lpstr>
      <vt:lpstr>Cute Sticker by Slidesgo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39</cp:revision>
  <dcterms:created xsi:type="dcterms:W3CDTF">2021-06-11T02:39:36Z</dcterms:created>
  <dcterms:modified xsi:type="dcterms:W3CDTF">2025-03-13T19:29:13Z</dcterms:modified>
</cp:coreProperties>
</file>