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4" r:id="rId1"/>
  </p:sldMasterIdLst>
  <p:notesMasterIdLst>
    <p:notesMasterId r:id="rId8"/>
  </p:notesMasterIdLst>
  <p:sldIdLst>
    <p:sldId id="412" r:id="rId2"/>
    <p:sldId id="413" r:id="rId3"/>
    <p:sldId id="391" r:id="rId4"/>
    <p:sldId id="392" r:id="rId5"/>
    <p:sldId id="393" r:id="rId6"/>
    <p:sldId id="394" r:id="rId7"/>
  </p:sldIdLst>
  <p:sldSz cx="6858000" cy="51435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660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374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4719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4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102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1852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810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608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974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7" name="Freeform 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1" name="Oval 10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693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55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465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20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450056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24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50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5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5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6211"/>
            <a:ext cx="6860738" cy="137044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" y="4353400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65" y="3073588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774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314575" cy="274637"/>
          </a:xfrm>
        </p:spPr>
        <p:txBody>
          <a:bodyPr/>
          <a:lstStyle>
            <a:defPPr>
              <a:defRPr lang="vi-VN"/>
            </a:defPPr>
            <a:lvl1pPr marL="0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43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413162" y="1693157"/>
            <a:ext cx="6362186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kì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33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7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4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7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1-2)</a:t>
            </a:r>
            <a:endParaRPr lang="en-US" sz="247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3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861238" y="37973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457541" y="893634"/>
            <a:ext cx="1458138" cy="1370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4696752" y="893634"/>
            <a:ext cx="1458139" cy="1185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2699931" y="985962"/>
            <a:ext cx="1458138" cy="1185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462444" y="2306731"/>
            <a:ext cx="1762126" cy="1027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2547937" y="2343203"/>
            <a:ext cx="1762126" cy="1027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4780210" y="2337185"/>
            <a:ext cx="1762126" cy="1027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3886606" y="3578106"/>
            <a:ext cx="1627887" cy="1185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1727330" y="3578106"/>
            <a:ext cx="1365930" cy="1095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888225" y="24310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326976" y="708977"/>
            <a:ext cx="1255363" cy="1179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1593201" y="801305"/>
            <a:ext cx="1255363" cy="102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327106" y="1894635"/>
            <a:ext cx="1481639" cy="864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1721581" y="1901838"/>
            <a:ext cx="1481639" cy="86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357278" y="2724286"/>
            <a:ext cx="1535286" cy="8953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2013127" y="2756481"/>
            <a:ext cx="1190093" cy="95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707303" y="3652495"/>
            <a:ext cx="1418328" cy="1033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2973307" y="708977"/>
            <a:ext cx="1255364" cy="1020775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3197377" y="1547468"/>
            <a:ext cx="3205543" cy="32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7AEF4-02E4-4F5B-8704-88B8CC039235}"/>
              </a:ext>
            </a:extLst>
          </p:cNvPr>
          <p:cNvSpPr txBox="1"/>
          <p:nvPr/>
        </p:nvSpPr>
        <p:spPr>
          <a:xfrm>
            <a:off x="3587633" y="1848802"/>
            <a:ext cx="2872110" cy="245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cậu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Chữ</a:t>
            </a:r>
            <a:r>
              <a:rPr lang="en-US" sz="1300" dirty="0">
                <a:latin typeface="UTM Avo" panose="02040603050506020204" pitchFamily="18" charset="0"/>
              </a:rPr>
              <a:t> A </a:t>
            </a:r>
            <a:r>
              <a:rPr lang="en-US" sz="1300" dirty="0" err="1">
                <a:latin typeface="UTM Avo" panose="02040603050506020204" pitchFamily="18" charset="0"/>
              </a:rPr>
              <a:t>và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những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người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Nhím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nâu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kết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Thả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diều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Sự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tích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hoa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tỉ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muội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Cảnh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cửa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bà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Thương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ông</a:t>
            </a:r>
            <a:endParaRPr lang="en-US" sz="1300" dirty="0">
              <a:latin typeface="UTM Avo" panose="02040603050506020204" pitchFamily="18" charset="0"/>
            </a:endParaRPr>
          </a:p>
        </p:txBody>
      </p:sp>
      <p:pic>
        <p:nvPicPr>
          <p:cNvPr id="512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BE1721F-414F-4E22-92C9-5E899356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3" t="15257" r="3067" b="71107"/>
          <a:stretch/>
        </p:blipFill>
        <p:spPr bwMode="auto">
          <a:xfrm>
            <a:off x="3402615" y="1918189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09EA3C9-FC4E-49E6-A1D9-E20F7A93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14757" r="27427" b="71607"/>
          <a:stretch/>
        </p:blipFill>
        <p:spPr bwMode="auto">
          <a:xfrm>
            <a:off x="3428132" y="2223546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57F4AFF-4257-4AEE-BA67-C6C0AF287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8" t="29416" r="4092" b="56948"/>
          <a:stretch/>
        </p:blipFill>
        <p:spPr bwMode="auto">
          <a:xfrm>
            <a:off x="3405322" y="2540092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EFB5FA2C-FCDC-4473-97CB-088558C36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9288" r="76712" b="57076"/>
          <a:stretch/>
        </p:blipFill>
        <p:spPr bwMode="auto">
          <a:xfrm>
            <a:off x="3428132" y="3150108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05B23359-CAC2-4B50-8D14-5D736E30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7" t="28669" r="29203" b="57695"/>
          <a:stretch/>
        </p:blipFill>
        <p:spPr bwMode="auto">
          <a:xfrm>
            <a:off x="3399088" y="2851874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900D972-3305-48C7-A74D-E693F439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15129" r="53265" b="71235"/>
          <a:stretch/>
        </p:blipFill>
        <p:spPr bwMode="auto">
          <a:xfrm>
            <a:off x="3411505" y="3448342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F10F0826-9B12-4542-973D-0E0F68793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8885" r="52406" b="57479"/>
          <a:stretch/>
        </p:blipFill>
        <p:spPr bwMode="auto">
          <a:xfrm>
            <a:off x="3424731" y="3754167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41DD7DA-FB8C-4F42-9EB9-D2D76CC4A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42810" r="77454" b="43554"/>
          <a:stretch/>
        </p:blipFill>
        <p:spPr bwMode="auto">
          <a:xfrm>
            <a:off x="3428026" y="4057330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89F09-8FCE-4031-B755-2A441A41F9F9}"/>
              </a:ext>
            </a:extLst>
          </p:cNvPr>
          <p:cNvSpPr txBox="1"/>
          <p:nvPr/>
        </p:nvSpPr>
        <p:spPr>
          <a:xfrm>
            <a:off x="545325" y="40820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1,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84555"/>
              </p:ext>
            </p:extLst>
          </p:nvPr>
        </p:nvGraphicFramePr>
        <p:xfrm>
          <a:off x="409575" y="1699895"/>
          <a:ext cx="6076950" cy="202400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866468">
                  <a:extLst>
                    <a:ext uri="{9D8B030D-6E8A-4147-A177-3AD203B41FA5}">
                      <a16:colId xmlns:a16="http://schemas.microsoft.com/office/drawing/2014/main" val="4152422234"/>
                    </a:ext>
                  </a:extLst>
                </a:gridCol>
                <a:gridCol w="1743507">
                  <a:extLst>
                    <a:ext uri="{9D8B030D-6E8A-4147-A177-3AD203B41FA5}">
                      <a16:colId xmlns:a16="http://schemas.microsoft.com/office/drawing/2014/main" val="3458272474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7168624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người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Bà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Nết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837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Nhím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nâu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cau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Cánh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cửa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Dòng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suối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499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CFA33E2-D6BA-45AD-89D5-5C4BB357C6C5}"/>
              </a:ext>
            </a:extLst>
          </p:cNvPr>
          <p:cNvSpPr txBox="1"/>
          <p:nvPr/>
        </p:nvSpPr>
        <p:spPr>
          <a:xfrm>
            <a:off x="5324474" y="1699895"/>
            <a:ext cx="733425" cy="69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Chị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Việt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85D61-E59B-4C50-B388-C2A3EEBBC84F}"/>
              </a:ext>
            </a:extLst>
          </p:cNvPr>
          <p:cNvSpPr txBox="1"/>
          <p:nvPr/>
        </p:nvSpPr>
        <p:spPr>
          <a:xfrm>
            <a:off x="5324474" y="2392777"/>
            <a:ext cx="1193801" cy="1016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Bê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vàng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5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" y="1851378"/>
            <a:ext cx="5903367" cy="2507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1A9EE-88C7-43A5-B0CA-352EC47952B1}"/>
              </a:ext>
            </a:extLst>
          </p:cNvPr>
          <p:cNvSpPr txBox="1"/>
          <p:nvPr/>
        </p:nvSpPr>
        <p:spPr>
          <a:xfrm>
            <a:off x="294508" y="588473"/>
            <a:ext cx="6246406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ảnh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187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4054</TotalTime>
  <Words>176</Words>
  <Application>Microsoft Office PowerPoint</Application>
  <PresentationFormat>Custom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 Light</vt:lpstr>
      <vt:lpstr>Calibri</vt:lpstr>
      <vt:lpstr>UTM Avo</vt:lpstr>
      <vt:lpstr>DFPOP1-W9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237</cp:revision>
  <dcterms:modified xsi:type="dcterms:W3CDTF">2025-04-14T19:03:15Z</dcterms:modified>
</cp:coreProperties>
</file>