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5" r:id="rId2"/>
    <p:sldId id="279" r:id="rId3"/>
    <p:sldId id="257" r:id="rId4"/>
    <p:sldId id="267" r:id="rId5"/>
    <p:sldId id="262" r:id="rId6"/>
    <p:sldId id="260" r:id="rId7"/>
    <p:sldId id="281" r:id="rId8"/>
    <p:sldId id="28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75" y="1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"/>
            <a:ext cx="8686800" cy="1470025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 TIỂU HỌC 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524001"/>
            <a:ext cx="7196804" cy="161759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TIẾNG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4999" y="2179848"/>
            <a:ext cx="5226341" cy="135421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023252"/>
            <a:ext cx="411480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2025 - 2026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0805" y="3667039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Giáo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viên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NGUYỄN THỊ THỊNH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: 1E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24" y="2115191"/>
            <a:ext cx="2586792" cy="3119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370" y="2175266"/>
            <a:ext cx="2256236" cy="2979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60" y="2115191"/>
            <a:ext cx="2799126" cy="30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66631" y="824568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sz="8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94" y="1361894"/>
            <a:ext cx="8901657" cy="4266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9325" y="5766213"/>
            <a:ext cx="715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Nhện ngắm nghía tấm lưới vừa làm xong.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9325" y="5775738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Nhện ng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ắm</a:t>
            </a:r>
            <a:r>
              <a:rPr lang="vi-VN" sz="2800" dirty="0">
                <a:latin typeface="+mj-lt"/>
              </a:rPr>
              <a:t> nghía t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ấm</a:t>
            </a:r>
            <a:r>
              <a:rPr lang="vi-VN" sz="2800" dirty="0">
                <a:latin typeface="+mj-lt"/>
              </a:rPr>
              <a:t> lưới vừa l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àm</a:t>
            </a:r>
            <a:r>
              <a:rPr lang="vi-VN" sz="2800" dirty="0">
                <a:latin typeface="+mj-lt"/>
              </a:rPr>
              <a:t> xong</a:t>
            </a:r>
            <a:r>
              <a:rPr lang="vi-VN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543663" y="1752827"/>
            <a:ext cx="5278120" cy="338523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13488" y="1973227"/>
            <a:ext cx="39173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>
                <a:solidFill>
                  <a:srgbClr val="E52D56"/>
                </a:solidFill>
                <a:latin typeface="+mj-lt"/>
              </a:rPr>
              <a:t>am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543663" y="1752827"/>
            <a:ext cx="5278120" cy="338523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17497" y="1979115"/>
            <a:ext cx="39173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>
                <a:solidFill>
                  <a:srgbClr val="E52D56"/>
                </a:solidFill>
                <a:latin typeface="+mj-lt"/>
              </a:rPr>
              <a:t>ăm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ă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923" y="4833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543663" y="1752827"/>
            <a:ext cx="5278120" cy="338523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17497" y="1979115"/>
            <a:ext cx="39173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0" dirty="0">
                <a:solidFill>
                  <a:srgbClr val="E52D56"/>
                </a:solidFill>
                <a:latin typeface="+mj-lt"/>
              </a:rPr>
              <a:t>âm</a:t>
            </a:r>
            <a:endParaRPr lang="en-US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â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923" y="4913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94" y="1351480"/>
            <a:ext cx="6312218" cy="327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69" y="5147986"/>
            <a:ext cx="10109667" cy="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1012</TotalTime>
  <Words>52</Words>
  <Application>Microsoft Office PowerPoint</Application>
  <PresentationFormat>Widescreen</PresentationFormat>
  <Paragraphs>13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AvantGarde</vt:lpstr>
      <vt:lpstr>Calibri</vt:lpstr>
      <vt:lpstr>Calibri Light</vt:lpstr>
      <vt:lpstr>Quicksand Medium</vt:lpstr>
      <vt:lpstr>Times New Roman</vt:lpstr>
      <vt:lpstr>Office Theme</vt:lpstr>
      <vt:lpstr>TRƯỜNG TIỂU HỌC HÒA NGHĨA </vt:lpstr>
      <vt:lpstr>BÀI 34:  am ăm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79</cp:revision>
  <dcterms:created xsi:type="dcterms:W3CDTF">2020-05-19T07:29:54Z</dcterms:created>
  <dcterms:modified xsi:type="dcterms:W3CDTF">2025-11-02T03:45:36Z</dcterms:modified>
</cp:coreProperties>
</file>