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435" r:id="rId2"/>
    <p:sldId id="480" r:id="rId3"/>
    <p:sldId id="481" r:id="rId4"/>
    <p:sldId id="482" r:id="rId5"/>
    <p:sldId id="498" r:id="rId6"/>
    <p:sldId id="485" r:id="rId7"/>
    <p:sldId id="473" r:id="rId8"/>
    <p:sldId id="475" r:id="rId9"/>
    <p:sldId id="476" r:id="rId10"/>
    <p:sldId id="491" r:id="rId11"/>
    <p:sldId id="496" r:id="rId12"/>
    <p:sldId id="477" r:id="rId13"/>
    <p:sldId id="495" r:id="rId14"/>
    <p:sldId id="478" r:id="rId15"/>
    <p:sldId id="486" r:id="rId16"/>
    <p:sldId id="479" r:id="rId17"/>
    <p:sldId id="444" r:id="rId18"/>
    <p:sldId id="497" r:id="rId19"/>
    <p:sldId id="469" r:id="rId20"/>
    <p:sldId id="468" r:id="rId21"/>
    <p:sldId id="489" r:id="rId22"/>
    <p:sldId id="4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87045" autoAdjust="0"/>
  </p:normalViewPr>
  <p:slideViewPr>
    <p:cSldViewPr snapToGrid="0">
      <p:cViewPr varScale="1">
        <p:scale>
          <a:sx n="70" d="100"/>
          <a:sy n="70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AC41-2B74-481A-A5F6-473D9994373A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048B2-463E-4570-9581-3F3505D6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7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65648-C526-517A-656D-78643F6CC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F91364-96C1-75AD-5EFA-4192880F6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E31CDA-CADF-B0D6-208B-4146B0B9C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DDB83-67E6-A940-5907-01B55DA83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92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E984E-5572-4C24-5A30-32558E261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C3663A-DD17-A7ED-2409-9CAB82164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99819-9F43-BEE4-1274-2D438039D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73B56-2DC9-6451-51DB-2054E03DD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3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2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0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1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8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4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5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9239F5E-AD63-E901-1E24-1632C5529E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17145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623" y="2298886"/>
            <a:ext cx="3269492" cy="4189679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43" y="5118793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D6384-A649-DFCA-2BA8-52AE0B27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7875" y="897749"/>
            <a:ext cx="5356441" cy="1223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4C033-F1D2-D781-7D10-083F0D599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308" y="2251531"/>
            <a:ext cx="8658209" cy="23887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F4FE9-3002-5DF2-34F7-AFEC4EB20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290" y="1843442"/>
            <a:ext cx="2718073" cy="241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7F880-8BFF-82B0-CC56-D8B6C54F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7E17B35-3ED1-C5F1-5C2E-6EC4CD6D6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14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524168-7131-64DB-FAF3-A22A29BC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892" r="13781" b="64015"/>
          <a:stretch>
            <a:fillRect/>
          </a:stretch>
        </p:blipFill>
        <p:spPr>
          <a:xfrm>
            <a:off x="296102" y="21794"/>
            <a:ext cx="11599795" cy="423474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B4811F4-87C6-14F0-4AF3-7AB7A1FE1BCA}"/>
              </a:ext>
            </a:extLst>
          </p:cNvPr>
          <p:cNvSpPr/>
          <p:nvPr/>
        </p:nvSpPr>
        <p:spPr>
          <a:xfrm>
            <a:off x="1338470" y="4991188"/>
            <a:ext cx="9118537" cy="1383108"/>
          </a:xfrm>
          <a:custGeom>
            <a:avLst/>
            <a:gdLst>
              <a:gd name="connsiteX0" fmla="*/ 0 w 9118537"/>
              <a:gd name="connsiteY0" fmla="*/ 230523 h 1383108"/>
              <a:gd name="connsiteX1" fmla="*/ 230523 w 9118537"/>
              <a:gd name="connsiteY1" fmla="*/ 0 h 1383108"/>
              <a:gd name="connsiteX2" fmla="*/ 8888014 w 9118537"/>
              <a:gd name="connsiteY2" fmla="*/ 0 h 1383108"/>
              <a:gd name="connsiteX3" fmla="*/ 9118537 w 9118537"/>
              <a:gd name="connsiteY3" fmla="*/ 230523 h 1383108"/>
              <a:gd name="connsiteX4" fmla="*/ 9118537 w 9118537"/>
              <a:gd name="connsiteY4" fmla="*/ 1152585 h 1383108"/>
              <a:gd name="connsiteX5" fmla="*/ 8888014 w 9118537"/>
              <a:gd name="connsiteY5" fmla="*/ 1383108 h 1383108"/>
              <a:gd name="connsiteX6" fmla="*/ 230523 w 9118537"/>
              <a:gd name="connsiteY6" fmla="*/ 1383108 h 1383108"/>
              <a:gd name="connsiteX7" fmla="*/ 0 w 9118537"/>
              <a:gd name="connsiteY7" fmla="*/ 1152585 h 1383108"/>
              <a:gd name="connsiteX8" fmla="*/ 0 w 9118537"/>
              <a:gd name="connsiteY8" fmla="*/ 230523 h 138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18537" h="1383108" fill="none" extrusionOk="0">
                <a:moveTo>
                  <a:pt x="0" y="230523"/>
                </a:moveTo>
                <a:cubicBezTo>
                  <a:pt x="19792" y="89824"/>
                  <a:pt x="100050" y="-9116"/>
                  <a:pt x="230523" y="0"/>
                </a:cubicBezTo>
                <a:cubicBezTo>
                  <a:pt x="3802041" y="-14397"/>
                  <a:pt x="7715585" y="52518"/>
                  <a:pt x="8888014" y="0"/>
                </a:cubicBezTo>
                <a:cubicBezTo>
                  <a:pt x="9022713" y="14882"/>
                  <a:pt x="9128234" y="124814"/>
                  <a:pt x="9118537" y="230523"/>
                </a:cubicBezTo>
                <a:cubicBezTo>
                  <a:pt x="9053522" y="403737"/>
                  <a:pt x="9098857" y="794311"/>
                  <a:pt x="9118537" y="1152585"/>
                </a:cubicBezTo>
                <a:cubicBezTo>
                  <a:pt x="9135532" y="1281081"/>
                  <a:pt x="9018302" y="1386872"/>
                  <a:pt x="8888014" y="1383108"/>
                </a:cubicBezTo>
                <a:cubicBezTo>
                  <a:pt x="5388848" y="1510579"/>
                  <a:pt x="2761842" y="1371545"/>
                  <a:pt x="230523" y="1383108"/>
                </a:cubicBezTo>
                <a:cubicBezTo>
                  <a:pt x="124590" y="1385545"/>
                  <a:pt x="1388" y="1304171"/>
                  <a:pt x="0" y="1152585"/>
                </a:cubicBezTo>
                <a:cubicBezTo>
                  <a:pt x="-53031" y="715299"/>
                  <a:pt x="39682" y="655371"/>
                  <a:pt x="0" y="230523"/>
                </a:cubicBezTo>
                <a:close/>
              </a:path>
              <a:path w="9118537" h="1383108" stroke="0" extrusionOk="0">
                <a:moveTo>
                  <a:pt x="0" y="230523"/>
                </a:moveTo>
                <a:cubicBezTo>
                  <a:pt x="-7905" y="79153"/>
                  <a:pt x="85548" y="-3518"/>
                  <a:pt x="230523" y="0"/>
                </a:cubicBezTo>
                <a:cubicBezTo>
                  <a:pt x="2577460" y="-148340"/>
                  <a:pt x="5457167" y="-165001"/>
                  <a:pt x="8888014" y="0"/>
                </a:cubicBezTo>
                <a:cubicBezTo>
                  <a:pt x="9030139" y="-4174"/>
                  <a:pt x="9124944" y="122707"/>
                  <a:pt x="9118537" y="230523"/>
                </a:cubicBezTo>
                <a:cubicBezTo>
                  <a:pt x="9177983" y="534944"/>
                  <a:pt x="9180151" y="840039"/>
                  <a:pt x="9118537" y="1152585"/>
                </a:cubicBezTo>
                <a:cubicBezTo>
                  <a:pt x="9104272" y="1265508"/>
                  <a:pt x="9025422" y="1397840"/>
                  <a:pt x="8888014" y="1383108"/>
                </a:cubicBezTo>
                <a:cubicBezTo>
                  <a:pt x="6856307" y="1315708"/>
                  <a:pt x="2335731" y="1452280"/>
                  <a:pt x="230523" y="1383108"/>
                </a:cubicBezTo>
                <a:cubicBezTo>
                  <a:pt x="92643" y="1387888"/>
                  <a:pt x="2722" y="1302769"/>
                  <a:pt x="0" y="1152585"/>
                </a:cubicBezTo>
                <a:cubicBezTo>
                  <a:pt x="70994" y="971703"/>
                  <a:pt x="-9004" y="511191"/>
                  <a:pt x="0" y="230523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vi-VN" sz="4000" b="1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A00A1-6547-7CC2-FB8E-C67549943332}"/>
              </a:ext>
            </a:extLst>
          </p:cNvPr>
          <p:cNvSpPr txBox="1"/>
          <p:nvPr/>
        </p:nvSpPr>
        <p:spPr>
          <a:xfrm>
            <a:off x="2139164" y="5309882"/>
            <a:ext cx="7913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1: </a:t>
            </a:r>
            <a:r>
              <a:rPr lang="vi-VN" sz="40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hoạt động chuẩn bị.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8B9EE2-C4E7-9713-F931-CF348EA189CE}"/>
              </a:ext>
            </a:extLst>
          </p:cNvPr>
          <p:cNvCxnSpPr>
            <a:cxnSpLocks/>
          </p:cNvCxnSpPr>
          <p:nvPr/>
        </p:nvCxnSpPr>
        <p:spPr>
          <a:xfrm>
            <a:off x="9867330" y="627800"/>
            <a:ext cx="1179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465BF7-9C46-65E7-1560-9B7694CF5D79}"/>
              </a:ext>
            </a:extLst>
          </p:cNvPr>
          <p:cNvCxnSpPr>
            <a:cxnSpLocks/>
          </p:cNvCxnSpPr>
          <p:nvPr/>
        </p:nvCxnSpPr>
        <p:spPr>
          <a:xfrm>
            <a:off x="4916646" y="655096"/>
            <a:ext cx="15523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88BB09-9F7D-84CA-D044-5D0703FDFA58}"/>
              </a:ext>
            </a:extLst>
          </p:cNvPr>
          <p:cNvCxnSpPr>
            <a:cxnSpLocks/>
          </p:cNvCxnSpPr>
          <p:nvPr/>
        </p:nvCxnSpPr>
        <p:spPr>
          <a:xfrm>
            <a:off x="950044" y="1173711"/>
            <a:ext cx="8924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A7B11C-11C9-6F60-E930-C5A4370D3112}"/>
              </a:ext>
            </a:extLst>
          </p:cNvPr>
          <p:cNvCxnSpPr>
            <a:cxnSpLocks/>
          </p:cNvCxnSpPr>
          <p:nvPr/>
        </p:nvCxnSpPr>
        <p:spPr>
          <a:xfrm>
            <a:off x="1031931" y="1651383"/>
            <a:ext cx="17931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38CA1F-AB39-13ED-49FB-76BF8AF9175E}"/>
              </a:ext>
            </a:extLst>
          </p:cNvPr>
          <p:cNvCxnSpPr>
            <a:cxnSpLocks/>
          </p:cNvCxnSpPr>
          <p:nvPr/>
        </p:nvCxnSpPr>
        <p:spPr>
          <a:xfrm>
            <a:off x="1928509" y="3657604"/>
            <a:ext cx="7311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16FB56-D2E8-785A-82E5-66D2D391AD69}"/>
              </a:ext>
            </a:extLst>
          </p:cNvPr>
          <p:cNvCxnSpPr>
            <a:cxnSpLocks/>
          </p:cNvCxnSpPr>
          <p:nvPr/>
        </p:nvCxnSpPr>
        <p:spPr>
          <a:xfrm>
            <a:off x="1477411" y="627803"/>
            <a:ext cx="3203771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0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B57F3-F892-91BB-3321-45076661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01BDAD7-F2BE-D38F-9678-7AAE15FE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25B87-E55C-9286-B66D-9F0A863A20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892" r="15724" b="16770"/>
          <a:stretch>
            <a:fillRect/>
          </a:stretch>
        </p:blipFill>
        <p:spPr>
          <a:xfrm>
            <a:off x="113501" y="-22101"/>
            <a:ext cx="6189122" cy="68442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A7FC10-1B15-DC3F-68C4-7EF5E6E76A1D}"/>
              </a:ext>
            </a:extLst>
          </p:cNvPr>
          <p:cNvSpPr/>
          <p:nvPr/>
        </p:nvSpPr>
        <p:spPr>
          <a:xfrm>
            <a:off x="324237" y="54632"/>
            <a:ext cx="5898108" cy="2169984"/>
          </a:xfrm>
          <a:prstGeom prst="roundRect">
            <a:avLst>
              <a:gd name="adj" fmla="val 101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E373F-D63E-1944-8333-4C67039C5C5B}"/>
              </a:ext>
            </a:extLst>
          </p:cNvPr>
          <p:cNvSpPr txBox="1"/>
          <p:nvPr/>
        </p:nvSpPr>
        <p:spPr>
          <a:xfrm>
            <a:off x="6310952" y="601015"/>
            <a:ext cx="589810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1: </a:t>
            </a:r>
            <a:r>
              <a:rPr lang="vi-VN" sz="28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hoạt động chuẩn bị.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9343E-50CB-2040-CF1B-60C12D7978A2}"/>
              </a:ext>
            </a:extLst>
          </p:cNvPr>
          <p:cNvSpPr/>
          <p:nvPr/>
        </p:nvSpPr>
        <p:spPr>
          <a:xfrm>
            <a:off x="337081" y="2333794"/>
            <a:ext cx="5898108" cy="1619574"/>
          </a:xfrm>
          <a:prstGeom prst="roundRect">
            <a:avLst>
              <a:gd name="adj" fmla="val 101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A0C149-A4D0-5BBA-2085-BCDEC1D09618}"/>
              </a:ext>
            </a:extLst>
          </p:cNvPr>
          <p:cNvSpPr txBox="1"/>
          <p:nvPr/>
        </p:nvSpPr>
        <p:spPr>
          <a:xfrm>
            <a:off x="6302623" y="2624213"/>
            <a:ext cx="5906437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2: </a:t>
            </a:r>
            <a:r>
              <a:rPr lang="vi-VN" sz="28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biểu khai mạc của cô chủ nhiệm.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D71007-AC89-1358-05D6-F75B285E0729}"/>
              </a:ext>
            </a:extLst>
          </p:cNvPr>
          <p:cNvSpPr/>
          <p:nvPr/>
        </p:nvSpPr>
        <p:spPr>
          <a:xfrm>
            <a:off x="338255" y="4093994"/>
            <a:ext cx="5898108" cy="1619574"/>
          </a:xfrm>
          <a:prstGeom prst="roundRect">
            <a:avLst>
              <a:gd name="adj" fmla="val 101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44A408-21C7-5CF1-9003-8B80618F9557}"/>
              </a:ext>
            </a:extLst>
          </p:cNvPr>
          <p:cNvSpPr txBox="1"/>
          <p:nvPr/>
        </p:nvSpPr>
        <p:spPr>
          <a:xfrm>
            <a:off x="6302623" y="4143908"/>
            <a:ext cx="5889377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3: </a:t>
            </a:r>
            <a:r>
              <a:rPr lang="vi-VN" sz="28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lớp trưởng phát động phong trào và thảo luận về cách thức thực hiện.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24B5309-91B4-2B79-624A-E93E6FF53483}"/>
              </a:ext>
            </a:extLst>
          </p:cNvPr>
          <p:cNvSpPr/>
          <p:nvPr/>
        </p:nvSpPr>
        <p:spPr>
          <a:xfrm>
            <a:off x="404515" y="5854194"/>
            <a:ext cx="5898108" cy="894642"/>
          </a:xfrm>
          <a:prstGeom prst="roundRect">
            <a:avLst>
              <a:gd name="adj" fmla="val 101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682A49-5545-589C-ED88-B88B3D7FF40F}"/>
              </a:ext>
            </a:extLst>
          </p:cNvPr>
          <p:cNvSpPr txBox="1"/>
          <p:nvPr/>
        </p:nvSpPr>
        <p:spPr>
          <a:xfrm>
            <a:off x="6336743" y="5964570"/>
            <a:ext cx="585525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4: </a:t>
            </a:r>
            <a:r>
              <a:rPr lang="vi-VN" sz="32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 công nhiệm vụ.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39A9F8-78B7-BBE4-8314-50DBD9BA547C}"/>
              </a:ext>
            </a:extLst>
          </p:cNvPr>
          <p:cNvCxnSpPr>
            <a:cxnSpLocks/>
          </p:cNvCxnSpPr>
          <p:nvPr/>
        </p:nvCxnSpPr>
        <p:spPr>
          <a:xfrm>
            <a:off x="726784" y="313905"/>
            <a:ext cx="1784404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8F2FA3-2CF4-A6B1-93DE-B5B4C0F7783F}"/>
              </a:ext>
            </a:extLst>
          </p:cNvPr>
          <p:cNvCxnSpPr>
            <a:cxnSpLocks/>
          </p:cNvCxnSpPr>
          <p:nvPr/>
        </p:nvCxnSpPr>
        <p:spPr>
          <a:xfrm>
            <a:off x="5279039" y="300771"/>
            <a:ext cx="685033" cy="131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8B29B4-06EB-2266-26B7-338C3601668A}"/>
              </a:ext>
            </a:extLst>
          </p:cNvPr>
          <p:cNvCxnSpPr>
            <a:cxnSpLocks/>
          </p:cNvCxnSpPr>
          <p:nvPr/>
        </p:nvCxnSpPr>
        <p:spPr>
          <a:xfrm>
            <a:off x="2664763" y="313905"/>
            <a:ext cx="897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27C8A-CB9C-44CE-C16E-9D5824A4EA91}"/>
              </a:ext>
            </a:extLst>
          </p:cNvPr>
          <p:cNvCxnSpPr>
            <a:cxnSpLocks/>
          </p:cNvCxnSpPr>
          <p:nvPr/>
        </p:nvCxnSpPr>
        <p:spPr>
          <a:xfrm>
            <a:off x="476546" y="846168"/>
            <a:ext cx="997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277EC5-294B-3F2D-DBF9-4D61F002D69A}"/>
              </a:ext>
            </a:extLst>
          </p:cNvPr>
          <p:cNvCxnSpPr>
            <a:cxnSpLocks/>
          </p:cNvCxnSpPr>
          <p:nvPr/>
        </p:nvCxnSpPr>
        <p:spPr>
          <a:xfrm>
            <a:off x="476546" y="587374"/>
            <a:ext cx="518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7C27A8-C4A5-8259-C578-4E0DCD91AF6B}"/>
              </a:ext>
            </a:extLst>
          </p:cNvPr>
          <p:cNvCxnSpPr>
            <a:cxnSpLocks/>
          </p:cNvCxnSpPr>
          <p:nvPr/>
        </p:nvCxnSpPr>
        <p:spPr>
          <a:xfrm>
            <a:off x="994999" y="1978932"/>
            <a:ext cx="3959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783ADD-A842-A0C0-FD7A-37CC0695F3BF}"/>
              </a:ext>
            </a:extLst>
          </p:cNvPr>
          <p:cNvCxnSpPr>
            <a:cxnSpLocks/>
          </p:cNvCxnSpPr>
          <p:nvPr/>
        </p:nvCxnSpPr>
        <p:spPr>
          <a:xfrm>
            <a:off x="2988860" y="2893331"/>
            <a:ext cx="2975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E1EA95B-845F-42F5-0436-5005333DBCB4}"/>
              </a:ext>
            </a:extLst>
          </p:cNvPr>
          <p:cNvCxnSpPr>
            <a:cxnSpLocks/>
          </p:cNvCxnSpPr>
          <p:nvPr/>
        </p:nvCxnSpPr>
        <p:spPr>
          <a:xfrm>
            <a:off x="4067033" y="4380937"/>
            <a:ext cx="20289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6EA5AF-ACB5-53DD-1556-37E34FBBC3CD}"/>
              </a:ext>
            </a:extLst>
          </p:cNvPr>
          <p:cNvCxnSpPr>
            <a:cxnSpLocks/>
          </p:cNvCxnSpPr>
          <p:nvPr/>
        </p:nvCxnSpPr>
        <p:spPr>
          <a:xfrm>
            <a:off x="476546" y="4626597"/>
            <a:ext cx="16661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63B08C-97E2-68B1-3BFC-3C2390B088A7}"/>
              </a:ext>
            </a:extLst>
          </p:cNvPr>
          <p:cNvCxnSpPr>
            <a:cxnSpLocks/>
          </p:cNvCxnSpPr>
          <p:nvPr/>
        </p:nvCxnSpPr>
        <p:spPr>
          <a:xfrm>
            <a:off x="1353452" y="4926848"/>
            <a:ext cx="16661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354F04-85A3-843F-487B-250C6E1BC4B4}"/>
              </a:ext>
            </a:extLst>
          </p:cNvPr>
          <p:cNvCxnSpPr>
            <a:cxnSpLocks/>
          </p:cNvCxnSpPr>
          <p:nvPr/>
        </p:nvCxnSpPr>
        <p:spPr>
          <a:xfrm>
            <a:off x="2895649" y="6127851"/>
            <a:ext cx="2058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90C29D-25FD-4F4C-1422-0A26DED03574}"/>
              </a:ext>
            </a:extLst>
          </p:cNvPr>
          <p:cNvCxnSpPr>
            <a:cxnSpLocks/>
          </p:cNvCxnSpPr>
          <p:nvPr/>
        </p:nvCxnSpPr>
        <p:spPr>
          <a:xfrm>
            <a:off x="3037789" y="6387158"/>
            <a:ext cx="2058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B3C573-EEA8-65BA-B535-7177166741D2}"/>
              </a:ext>
            </a:extLst>
          </p:cNvPr>
          <p:cNvCxnSpPr>
            <a:cxnSpLocks/>
          </p:cNvCxnSpPr>
          <p:nvPr/>
        </p:nvCxnSpPr>
        <p:spPr>
          <a:xfrm>
            <a:off x="1353452" y="6673762"/>
            <a:ext cx="1785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EA1DD66-D27D-8819-9E25-A368CF0511B5}"/>
              </a:ext>
            </a:extLst>
          </p:cNvPr>
          <p:cNvCxnSpPr>
            <a:cxnSpLocks/>
          </p:cNvCxnSpPr>
          <p:nvPr/>
        </p:nvCxnSpPr>
        <p:spPr>
          <a:xfrm>
            <a:off x="404515" y="3179934"/>
            <a:ext cx="7009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6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42925" y="0"/>
            <a:ext cx="11649076" cy="1135254"/>
            <a:chOff x="1444852" y="1236366"/>
            <a:chExt cx="13135663" cy="202981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1444852" y="1639351"/>
              <a:ext cx="12523451" cy="1626832"/>
            </a:xfrm>
            <a:custGeom>
              <a:avLst/>
              <a:gdLst>
                <a:gd name="connsiteX0" fmla="*/ 0 w 12523451"/>
                <a:gd name="connsiteY0" fmla="*/ 271144 h 1626832"/>
                <a:gd name="connsiteX1" fmla="*/ 271144 w 12523451"/>
                <a:gd name="connsiteY1" fmla="*/ 0 h 1626832"/>
                <a:gd name="connsiteX2" fmla="*/ 12252307 w 12523451"/>
                <a:gd name="connsiteY2" fmla="*/ 0 h 1626832"/>
                <a:gd name="connsiteX3" fmla="*/ 12523451 w 12523451"/>
                <a:gd name="connsiteY3" fmla="*/ 271144 h 1626832"/>
                <a:gd name="connsiteX4" fmla="*/ 12523451 w 12523451"/>
                <a:gd name="connsiteY4" fmla="*/ 1355688 h 1626832"/>
                <a:gd name="connsiteX5" fmla="*/ 12252307 w 12523451"/>
                <a:gd name="connsiteY5" fmla="*/ 1626832 h 1626832"/>
                <a:gd name="connsiteX6" fmla="*/ 271144 w 12523451"/>
                <a:gd name="connsiteY6" fmla="*/ 1626832 h 1626832"/>
                <a:gd name="connsiteX7" fmla="*/ 0 w 12523451"/>
                <a:gd name="connsiteY7" fmla="*/ 1355688 h 1626832"/>
                <a:gd name="connsiteX8" fmla="*/ 0 w 12523451"/>
                <a:gd name="connsiteY8" fmla="*/ 271144 h 162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23451" h="1626832" fill="none" extrusionOk="0">
                  <a:moveTo>
                    <a:pt x="0" y="271144"/>
                  </a:moveTo>
                  <a:cubicBezTo>
                    <a:pt x="3288" y="120157"/>
                    <a:pt x="132444" y="-423"/>
                    <a:pt x="271144" y="0"/>
                  </a:cubicBezTo>
                  <a:cubicBezTo>
                    <a:pt x="2918196" y="-71608"/>
                    <a:pt x="9960320" y="25947"/>
                    <a:pt x="12252307" y="0"/>
                  </a:cubicBezTo>
                  <a:cubicBezTo>
                    <a:pt x="12382833" y="-1152"/>
                    <a:pt x="12520058" y="120844"/>
                    <a:pt x="12523451" y="271144"/>
                  </a:cubicBezTo>
                  <a:cubicBezTo>
                    <a:pt x="12566941" y="807909"/>
                    <a:pt x="12528484" y="1083530"/>
                    <a:pt x="12523451" y="1355688"/>
                  </a:cubicBezTo>
                  <a:cubicBezTo>
                    <a:pt x="12521253" y="1508360"/>
                    <a:pt x="12383302" y="1617386"/>
                    <a:pt x="12252307" y="1626832"/>
                  </a:cubicBezTo>
                  <a:cubicBezTo>
                    <a:pt x="7475349" y="1780063"/>
                    <a:pt x="2383831" y="1734870"/>
                    <a:pt x="271144" y="1626832"/>
                  </a:cubicBezTo>
                  <a:cubicBezTo>
                    <a:pt x="133675" y="1653819"/>
                    <a:pt x="8100" y="1492893"/>
                    <a:pt x="0" y="1355688"/>
                  </a:cubicBezTo>
                  <a:cubicBezTo>
                    <a:pt x="4359" y="938154"/>
                    <a:pt x="79119" y="752661"/>
                    <a:pt x="0" y="271144"/>
                  </a:cubicBezTo>
                  <a:close/>
                </a:path>
                <a:path w="12523451" h="1626832" stroke="0" extrusionOk="0">
                  <a:moveTo>
                    <a:pt x="0" y="271144"/>
                  </a:moveTo>
                  <a:cubicBezTo>
                    <a:pt x="-3827" y="112769"/>
                    <a:pt x="122013" y="-6404"/>
                    <a:pt x="271144" y="0"/>
                  </a:cubicBezTo>
                  <a:cubicBezTo>
                    <a:pt x="1617892" y="-99551"/>
                    <a:pt x="6432724" y="67137"/>
                    <a:pt x="12252307" y="0"/>
                  </a:cubicBezTo>
                  <a:cubicBezTo>
                    <a:pt x="12386581" y="15217"/>
                    <a:pt x="12518538" y="101256"/>
                    <a:pt x="12523451" y="271144"/>
                  </a:cubicBezTo>
                  <a:cubicBezTo>
                    <a:pt x="12456733" y="653201"/>
                    <a:pt x="12478229" y="851862"/>
                    <a:pt x="12523451" y="1355688"/>
                  </a:cubicBezTo>
                  <a:cubicBezTo>
                    <a:pt x="12518509" y="1501925"/>
                    <a:pt x="12418106" y="1622631"/>
                    <a:pt x="12252307" y="1626832"/>
                  </a:cubicBezTo>
                  <a:cubicBezTo>
                    <a:pt x="8144974" y="1585891"/>
                    <a:pt x="2330091" y="1597031"/>
                    <a:pt x="271144" y="1626832"/>
                  </a:cubicBezTo>
                  <a:cubicBezTo>
                    <a:pt x="119011" y="1623065"/>
                    <a:pt x="-4029" y="1511665"/>
                    <a:pt x="0" y="1355688"/>
                  </a:cubicBezTo>
                  <a:cubicBezTo>
                    <a:pt x="86118" y="1071041"/>
                    <a:pt x="49412" y="725840"/>
                    <a:pt x="0" y="27114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Nêu những hoạt động được thuật lại ở thân bài theo đúng trình tự.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25614" y="1236366"/>
              <a:ext cx="954901" cy="118107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D94224-6795-0801-078E-FE1DDC31CEB2}"/>
              </a:ext>
            </a:extLst>
          </p:cNvPr>
          <p:cNvSpPr/>
          <p:nvPr/>
        </p:nvSpPr>
        <p:spPr>
          <a:xfrm>
            <a:off x="561975" y="2755651"/>
            <a:ext cx="2466975" cy="1257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hoạt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A298E3-14A1-C424-5F24-0534FCC1C62E}"/>
              </a:ext>
            </a:extLst>
          </p:cNvPr>
          <p:cNvGrpSpPr/>
          <p:nvPr/>
        </p:nvGrpSpPr>
        <p:grpSpPr>
          <a:xfrm>
            <a:off x="3038475" y="2222251"/>
            <a:ext cx="1152525" cy="2171700"/>
            <a:chOff x="3038475" y="2314575"/>
            <a:chExt cx="1152525" cy="2171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D1FB6B-B4CA-353E-A190-7E6A54E7D2E2}"/>
                </a:ext>
              </a:extLst>
            </p:cNvPr>
            <p:cNvCxnSpPr>
              <a:cxnSpLocks/>
            </p:cNvCxnSpPr>
            <p:nvPr/>
          </p:nvCxnSpPr>
          <p:spPr>
            <a:xfrm>
              <a:off x="3038475" y="353377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BA5C6B-2CC7-BD41-83DF-1EF3CA86AF12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21699B-36B1-4657-43A5-34C3E34F437D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E15E4E-0335-8B02-DBFC-DC38FD635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85368-C564-B8B6-F513-330E5A9FE48E}"/>
              </a:ext>
            </a:extLst>
          </p:cNvPr>
          <p:cNvSpPr/>
          <p:nvPr/>
        </p:nvSpPr>
        <p:spPr>
          <a:xfrm>
            <a:off x="4133850" y="1641226"/>
            <a:ext cx="2461499" cy="809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A5F16C-4763-2FE9-1FF1-A31EEBB4BCE2}"/>
              </a:ext>
            </a:extLst>
          </p:cNvPr>
          <p:cNvSpPr/>
          <p:nvPr/>
        </p:nvSpPr>
        <p:spPr>
          <a:xfrm>
            <a:off x="4086225" y="3917701"/>
            <a:ext cx="2509124" cy="809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B6E344-D440-001F-9222-BAF6A0167AC4}"/>
              </a:ext>
            </a:extLst>
          </p:cNvPr>
          <p:cNvGrpSpPr/>
          <p:nvPr/>
        </p:nvGrpSpPr>
        <p:grpSpPr>
          <a:xfrm>
            <a:off x="6624434" y="1755526"/>
            <a:ext cx="914400" cy="752475"/>
            <a:chOff x="3114675" y="2314575"/>
            <a:chExt cx="1076325" cy="21717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1C9333C-B3A7-C6DB-38E0-EFF0CBA9CEBB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B9FFB6-85A7-686A-245A-18C6BF9DA5D4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9C741F-13F2-7E36-9655-26CFDE55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FA6291-EFBD-A42B-CAF2-ED6B24D0A153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990ED69-F98B-78CC-33B3-811692CCE8AD}"/>
              </a:ext>
            </a:extLst>
          </p:cNvPr>
          <p:cNvSpPr/>
          <p:nvPr/>
        </p:nvSpPr>
        <p:spPr>
          <a:xfrm>
            <a:off x="7538832" y="1355476"/>
            <a:ext cx="4507393" cy="704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Các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:….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776531-628A-6864-BE37-CB97E812DAD5}"/>
              </a:ext>
            </a:extLst>
          </p:cNvPr>
          <p:cNvSpPr/>
          <p:nvPr/>
        </p:nvSpPr>
        <p:spPr>
          <a:xfrm>
            <a:off x="7529307" y="2193676"/>
            <a:ext cx="4507391" cy="7239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:…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BE1DE2-7D0D-CE52-752A-EEEBAE35EEFF}"/>
              </a:ext>
            </a:extLst>
          </p:cNvPr>
          <p:cNvGrpSpPr/>
          <p:nvPr/>
        </p:nvGrpSpPr>
        <p:grpSpPr>
          <a:xfrm>
            <a:off x="6595859" y="3660526"/>
            <a:ext cx="914400" cy="1400176"/>
            <a:chOff x="3114675" y="2314575"/>
            <a:chExt cx="1076325" cy="21717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EAEAE2C-86D7-04A0-6857-EB0966E49877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10651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A93DCD-9F6D-641C-CDD4-DD677DC60B2C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26BCD1-B31B-D765-D05E-564881E5A701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846A82-24A3-8E4C-729F-0339A5FD3E3B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EBBED7-BC35-9A94-76DD-868C7210833E}"/>
              </a:ext>
            </a:extLst>
          </p:cNvPr>
          <p:cNvSpPr/>
          <p:nvPr/>
        </p:nvSpPr>
        <p:spPr>
          <a:xfrm>
            <a:off x="7510257" y="3231901"/>
            <a:ext cx="4507387" cy="619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đầu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tiên</a:t>
            </a:r>
            <a:r>
              <a:rPr lang="en-US" sz="2800" b="1" dirty="0">
                <a:solidFill>
                  <a:schemeClr val="tx1"/>
                </a:solidFill>
              </a:rPr>
              <a:t>:…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9A4B41-6AB3-7706-D219-1D1E426808FC}"/>
              </a:ext>
            </a:extLst>
          </p:cNvPr>
          <p:cNvSpPr/>
          <p:nvPr/>
        </p:nvSpPr>
        <p:spPr>
          <a:xfrm>
            <a:off x="7500733" y="4051051"/>
            <a:ext cx="4545492" cy="628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tiếp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r>
              <a:rPr lang="en-US" sz="2800" b="1" dirty="0">
                <a:solidFill>
                  <a:schemeClr val="tx1"/>
                </a:solidFill>
              </a:rPr>
              <a:t>:…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B1BB00-1336-AF05-F7F9-EFFDE2F0D760}"/>
              </a:ext>
            </a:extLst>
          </p:cNvPr>
          <p:cNvSpPr/>
          <p:nvPr/>
        </p:nvSpPr>
        <p:spPr>
          <a:xfrm>
            <a:off x="7491207" y="4774950"/>
            <a:ext cx="4555017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r>
              <a:rPr lang="en-US" sz="2800" b="1" dirty="0">
                <a:solidFill>
                  <a:schemeClr val="tx1"/>
                </a:solidFill>
              </a:rPr>
              <a:t>:…..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A41A0D-630E-69C6-35D6-DE503EBB23A3}"/>
              </a:ext>
            </a:extLst>
          </p:cNvPr>
          <p:cNvSpPr/>
          <p:nvPr/>
        </p:nvSpPr>
        <p:spPr>
          <a:xfrm>
            <a:off x="344184" y="5662029"/>
            <a:ext cx="11702040" cy="975751"/>
          </a:xfrm>
          <a:custGeom>
            <a:avLst/>
            <a:gdLst>
              <a:gd name="connsiteX0" fmla="*/ 0 w 11702040"/>
              <a:gd name="connsiteY0" fmla="*/ 162628 h 975751"/>
              <a:gd name="connsiteX1" fmla="*/ 162628 w 11702040"/>
              <a:gd name="connsiteY1" fmla="*/ 0 h 975751"/>
              <a:gd name="connsiteX2" fmla="*/ 11539412 w 11702040"/>
              <a:gd name="connsiteY2" fmla="*/ 0 h 975751"/>
              <a:gd name="connsiteX3" fmla="*/ 11702040 w 11702040"/>
              <a:gd name="connsiteY3" fmla="*/ 162628 h 975751"/>
              <a:gd name="connsiteX4" fmla="*/ 11702040 w 11702040"/>
              <a:gd name="connsiteY4" fmla="*/ 813123 h 975751"/>
              <a:gd name="connsiteX5" fmla="*/ 11539412 w 11702040"/>
              <a:gd name="connsiteY5" fmla="*/ 975751 h 975751"/>
              <a:gd name="connsiteX6" fmla="*/ 162628 w 11702040"/>
              <a:gd name="connsiteY6" fmla="*/ 975751 h 975751"/>
              <a:gd name="connsiteX7" fmla="*/ 0 w 11702040"/>
              <a:gd name="connsiteY7" fmla="*/ 813123 h 975751"/>
              <a:gd name="connsiteX8" fmla="*/ 0 w 11702040"/>
              <a:gd name="connsiteY8" fmla="*/ 162628 h 9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040" h="975751" fill="none" extrusionOk="0">
                <a:moveTo>
                  <a:pt x="0" y="162628"/>
                </a:moveTo>
                <a:cubicBezTo>
                  <a:pt x="10327" y="68922"/>
                  <a:pt x="87523" y="-563"/>
                  <a:pt x="162628" y="0"/>
                </a:cubicBezTo>
                <a:cubicBezTo>
                  <a:pt x="2674482" y="-71608"/>
                  <a:pt x="7498275" y="25947"/>
                  <a:pt x="11539412" y="0"/>
                </a:cubicBezTo>
                <a:cubicBezTo>
                  <a:pt x="11615827" y="-803"/>
                  <a:pt x="11691587" y="71115"/>
                  <a:pt x="11702040" y="162628"/>
                </a:cubicBezTo>
                <a:cubicBezTo>
                  <a:pt x="11646071" y="478628"/>
                  <a:pt x="11758326" y="729113"/>
                  <a:pt x="11702040" y="813123"/>
                </a:cubicBezTo>
                <a:cubicBezTo>
                  <a:pt x="11697832" y="908536"/>
                  <a:pt x="11618098" y="970144"/>
                  <a:pt x="11539412" y="975751"/>
                </a:cubicBezTo>
                <a:cubicBezTo>
                  <a:pt x="10140834" y="1128982"/>
                  <a:pt x="2190863" y="1083789"/>
                  <a:pt x="162628" y="975751"/>
                </a:cubicBezTo>
                <a:cubicBezTo>
                  <a:pt x="74690" y="979880"/>
                  <a:pt x="4153" y="896508"/>
                  <a:pt x="0" y="813123"/>
                </a:cubicBezTo>
                <a:cubicBezTo>
                  <a:pt x="-40131" y="533923"/>
                  <a:pt x="-24387" y="279361"/>
                  <a:pt x="0" y="162628"/>
                </a:cubicBezTo>
                <a:close/>
              </a:path>
              <a:path w="11702040" h="975751" stroke="0" extrusionOk="0">
                <a:moveTo>
                  <a:pt x="0" y="162628"/>
                </a:moveTo>
                <a:cubicBezTo>
                  <a:pt x="-7283" y="56394"/>
                  <a:pt x="73433" y="-6451"/>
                  <a:pt x="162628" y="0"/>
                </a:cubicBezTo>
                <a:cubicBezTo>
                  <a:pt x="1958091" y="-99551"/>
                  <a:pt x="9816920" y="67137"/>
                  <a:pt x="11539412" y="0"/>
                </a:cubicBezTo>
                <a:cubicBezTo>
                  <a:pt x="11617406" y="11626"/>
                  <a:pt x="11697790" y="55389"/>
                  <a:pt x="11702040" y="162628"/>
                </a:cubicBezTo>
                <a:cubicBezTo>
                  <a:pt x="11669697" y="421406"/>
                  <a:pt x="11692651" y="729996"/>
                  <a:pt x="11702040" y="813123"/>
                </a:cubicBezTo>
                <a:cubicBezTo>
                  <a:pt x="11696777" y="899200"/>
                  <a:pt x="11635471" y="974117"/>
                  <a:pt x="11539412" y="975751"/>
                </a:cubicBezTo>
                <a:cubicBezTo>
                  <a:pt x="7751184" y="934810"/>
                  <a:pt x="1452798" y="945950"/>
                  <a:pt x="162628" y="975751"/>
                </a:cubicBezTo>
                <a:cubicBezTo>
                  <a:pt x="71287" y="973343"/>
                  <a:pt x="-7920" y="915184"/>
                  <a:pt x="0" y="813123"/>
                </a:cubicBezTo>
                <a:cubicBezTo>
                  <a:pt x="41227" y="636242"/>
                  <a:pt x="16016" y="353708"/>
                  <a:pt x="0" y="1626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189049306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 Những từ ngữ nào giúp em nhận biết các hoạt động được thuật lại theo trình tự?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28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FF2E23-F908-63A1-2A0F-7561F09A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5" t="1990"/>
          <a:stretch>
            <a:fillRect/>
          </a:stretch>
        </p:blipFill>
        <p:spPr>
          <a:xfrm>
            <a:off x="1228299" y="81886"/>
            <a:ext cx="9703558" cy="66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2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27" r="18321" b="17852"/>
          <a:stretch>
            <a:fillRect/>
          </a:stretch>
        </p:blipFill>
        <p:spPr>
          <a:xfrm>
            <a:off x="3053306" y="69554"/>
            <a:ext cx="6085388" cy="671889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59FF61-2DE4-DCF6-3711-5CF0367F8789}"/>
              </a:ext>
            </a:extLst>
          </p:cNvPr>
          <p:cNvCxnSpPr>
            <a:cxnSpLocks/>
          </p:cNvCxnSpPr>
          <p:nvPr/>
        </p:nvCxnSpPr>
        <p:spPr>
          <a:xfrm>
            <a:off x="3755458" y="354848"/>
            <a:ext cx="16661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97D29F-F08A-C1F5-BE5F-89AC17CD84A4}"/>
              </a:ext>
            </a:extLst>
          </p:cNvPr>
          <p:cNvCxnSpPr>
            <a:cxnSpLocks/>
          </p:cNvCxnSpPr>
          <p:nvPr/>
        </p:nvCxnSpPr>
        <p:spPr>
          <a:xfrm>
            <a:off x="5129333" y="2934275"/>
            <a:ext cx="8347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C400ED-536D-3080-DB62-42861CF915A9}"/>
              </a:ext>
            </a:extLst>
          </p:cNvPr>
          <p:cNvCxnSpPr>
            <a:cxnSpLocks/>
          </p:cNvCxnSpPr>
          <p:nvPr/>
        </p:nvCxnSpPr>
        <p:spPr>
          <a:xfrm>
            <a:off x="3755458" y="4421881"/>
            <a:ext cx="8347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DD65F-7C5B-D83E-B78D-3A959126D828}"/>
              </a:ext>
            </a:extLst>
          </p:cNvPr>
          <p:cNvCxnSpPr>
            <a:cxnSpLocks/>
          </p:cNvCxnSpPr>
          <p:nvPr/>
        </p:nvCxnSpPr>
        <p:spPr>
          <a:xfrm>
            <a:off x="3755458" y="6182443"/>
            <a:ext cx="20175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75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4B31C0-1639-D092-AAFD-9FFBC65D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1122CA-DB25-F7F3-4C45-DA6FC86830BF}"/>
              </a:ext>
            </a:extLst>
          </p:cNvPr>
          <p:cNvSpPr/>
          <p:nvPr/>
        </p:nvSpPr>
        <p:spPr>
          <a:xfrm>
            <a:off x="813745" y="851022"/>
            <a:ext cx="10541192" cy="4502856"/>
          </a:xfrm>
          <a:custGeom>
            <a:avLst/>
            <a:gdLst>
              <a:gd name="connsiteX0" fmla="*/ 0 w 10541192"/>
              <a:gd name="connsiteY0" fmla="*/ 750491 h 4502856"/>
              <a:gd name="connsiteX1" fmla="*/ 750491 w 10541192"/>
              <a:gd name="connsiteY1" fmla="*/ 0 h 4502856"/>
              <a:gd name="connsiteX2" fmla="*/ 9790701 w 10541192"/>
              <a:gd name="connsiteY2" fmla="*/ 0 h 4502856"/>
              <a:gd name="connsiteX3" fmla="*/ 10541192 w 10541192"/>
              <a:gd name="connsiteY3" fmla="*/ 750491 h 4502856"/>
              <a:gd name="connsiteX4" fmla="*/ 10541192 w 10541192"/>
              <a:gd name="connsiteY4" fmla="*/ 3752365 h 4502856"/>
              <a:gd name="connsiteX5" fmla="*/ 9790701 w 10541192"/>
              <a:gd name="connsiteY5" fmla="*/ 4502856 h 4502856"/>
              <a:gd name="connsiteX6" fmla="*/ 750491 w 10541192"/>
              <a:gd name="connsiteY6" fmla="*/ 4502856 h 4502856"/>
              <a:gd name="connsiteX7" fmla="*/ 0 w 10541192"/>
              <a:gd name="connsiteY7" fmla="*/ 3752365 h 4502856"/>
              <a:gd name="connsiteX8" fmla="*/ 0 w 10541192"/>
              <a:gd name="connsiteY8" fmla="*/ 750491 h 450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192" h="4502856" fill="none" extrusionOk="0">
                <a:moveTo>
                  <a:pt x="0" y="750491"/>
                </a:moveTo>
                <a:cubicBezTo>
                  <a:pt x="39718" y="321050"/>
                  <a:pt x="375407" y="-1509"/>
                  <a:pt x="750491" y="0"/>
                </a:cubicBezTo>
                <a:cubicBezTo>
                  <a:pt x="1668201" y="-71608"/>
                  <a:pt x="8316416" y="25947"/>
                  <a:pt x="9790701" y="0"/>
                </a:cubicBezTo>
                <a:cubicBezTo>
                  <a:pt x="10199614" y="-334"/>
                  <a:pt x="10477934" y="325739"/>
                  <a:pt x="10541192" y="750491"/>
                </a:cubicBezTo>
                <a:cubicBezTo>
                  <a:pt x="10477483" y="1461940"/>
                  <a:pt x="10514455" y="2644028"/>
                  <a:pt x="10541192" y="3752365"/>
                </a:cubicBezTo>
                <a:cubicBezTo>
                  <a:pt x="10497212" y="4225339"/>
                  <a:pt x="10150089" y="4475105"/>
                  <a:pt x="9790701" y="4502856"/>
                </a:cubicBezTo>
                <a:cubicBezTo>
                  <a:pt x="7647953" y="4656087"/>
                  <a:pt x="3558933" y="4610894"/>
                  <a:pt x="750491" y="4502856"/>
                </a:cubicBezTo>
                <a:cubicBezTo>
                  <a:pt x="338803" y="4509003"/>
                  <a:pt x="6938" y="4156105"/>
                  <a:pt x="0" y="3752365"/>
                </a:cubicBezTo>
                <a:cubicBezTo>
                  <a:pt x="-89999" y="3299562"/>
                  <a:pt x="-32898" y="1370932"/>
                  <a:pt x="0" y="750491"/>
                </a:cubicBezTo>
                <a:close/>
              </a:path>
              <a:path w="10541192" h="4502856" stroke="0" extrusionOk="0">
                <a:moveTo>
                  <a:pt x="0" y="750491"/>
                </a:moveTo>
                <a:cubicBezTo>
                  <a:pt x="-10306" y="312774"/>
                  <a:pt x="342438" y="-66692"/>
                  <a:pt x="750491" y="0"/>
                </a:cubicBezTo>
                <a:cubicBezTo>
                  <a:pt x="2796911" y="-99551"/>
                  <a:pt x="7994963" y="67137"/>
                  <a:pt x="9790701" y="0"/>
                </a:cubicBezTo>
                <a:cubicBezTo>
                  <a:pt x="10148485" y="55757"/>
                  <a:pt x="10531746" y="297280"/>
                  <a:pt x="10541192" y="750491"/>
                </a:cubicBezTo>
                <a:cubicBezTo>
                  <a:pt x="10529195" y="1626428"/>
                  <a:pt x="10570267" y="2373801"/>
                  <a:pt x="10541192" y="3752365"/>
                </a:cubicBezTo>
                <a:cubicBezTo>
                  <a:pt x="10515103" y="4148308"/>
                  <a:pt x="10224601" y="4497774"/>
                  <a:pt x="9790701" y="4502856"/>
                </a:cubicBezTo>
                <a:cubicBezTo>
                  <a:pt x="5551487" y="4461915"/>
                  <a:pt x="4616012" y="4473055"/>
                  <a:pt x="750491" y="4502856"/>
                </a:cubicBezTo>
                <a:cubicBezTo>
                  <a:pt x="312294" y="4465392"/>
                  <a:pt x="-13997" y="4188489"/>
                  <a:pt x="0" y="3752365"/>
                </a:cubicBezTo>
                <a:cubicBezTo>
                  <a:pt x="-52019" y="2414522"/>
                  <a:pt x="112844" y="1444245"/>
                  <a:pt x="0" y="75049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189049306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Anh)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933B32DC-45AD-81D2-8FF3-DBD01F1C9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34135" y="22902"/>
            <a:ext cx="1184158" cy="16562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45B5A5-8130-4CA0-FA51-700B0ACB06D4}"/>
              </a:ext>
            </a:extLst>
          </p:cNvPr>
          <p:cNvCxnSpPr>
            <a:cxnSpLocks/>
          </p:cNvCxnSpPr>
          <p:nvPr/>
        </p:nvCxnSpPr>
        <p:spPr>
          <a:xfrm>
            <a:off x="1652713" y="2265336"/>
            <a:ext cx="29182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43B1A1-9ED7-1203-7096-DA297FC5C667}"/>
              </a:ext>
            </a:extLst>
          </p:cNvPr>
          <p:cNvCxnSpPr>
            <a:cxnSpLocks/>
          </p:cNvCxnSpPr>
          <p:nvPr/>
        </p:nvCxnSpPr>
        <p:spPr>
          <a:xfrm>
            <a:off x="7716473" y="2838147"/>
            <a:ext cx="3259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37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8" t="84055" r="16589" b="3665"/>
          <a:stretch>
            <a:fillRect/>
          </a:stretch>
        </p:blipFill>
        <p:spPr>
          <a:xfrm>
            <a:off x="90498" y="1646077"/>
            <a:ext cx="12101502" cy="234282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1665027" y="4738549"/>
            <a:ext cx="10099344" cy="1430240"/>
          </a:xfrm>
          <a:custGeom>
            <a:avLst/>
            <a:gdLst>
              <a:gd name="connsiteX0" fmla="*/ 0 w 10099344"/>
              <a:gd name="connsiteY0" fmla="*/ 238378 h 1430240"/>
              <a:gd name="connsiteX1" fmla="*/ 238378 w 10099344"/>
              <a:gd name="connsiteY1" fmla="*/ 0 h 1430240"/>
              <a:gd name="connsiteX2" fmla="*/ 9860966 w 10099344"/>
              <a:gd name="connsiteY2" fmla="*/ 0 h 1430240"/>
              <a:gd name="connsiteX3" fmla="*/ 10099344 w 10099344"/>
              <a:gd name="connsiteY3" fmla="*/ 238378 h 1430240"/>
              <a:gd name="connsiteX4" fmla="*/ 10099344 w 10099344"/>
              <a:gd name="connsiteY4" fmla="*/ 1191862 h 1430240"/>
              <a:gd name="connsiteX5" fmla="*/ 9860966 w 10099344"/>
              <a:gd name="connsiteY5" fmla="*/ 1430240 h 1430240"/>
              <a:gd name="connsiteX6" fmla="*/ 238378 w 10099344"/>
              <a:gd name="connsiteY6" fmla="*/ 1430240 h 1430240"/>
              <a:gd name="connsiteX7" fmla="*/ 0 w 10099344"/>
              <a:gd name="connsiteY7" fmla="*/ 1191862 h 1430240"/>
              <a:gd name="connsiteX8" fmla="*/ 0 w 10099344"/>
              <a:gd name="connsiteY8" fmla="*/ 238378 h 143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9344" h="1430240" fill="none" extrusionOk="0">
                <a:moveTo>
                  <a:pt x="0" y="238378"/>
                </a:moveTo>
                <a:cubicBezTo>
                  <a:pt x="20994" y="92528"/>
                  <a:pt x="103697" y="-8737"/>
                  <a:pt x="238378" y="0"/>
                </a:cubicBezTo>
                <a:cubicBezTo>
                  <a:pt x="4462954" y="-14397"/>
                  <a:pt x="7184171" y="52518"/>
                  <a:pt x="9860966" y="0"/>
                </a:cubicBezTo>
                <a:cubicBezTo>
                  <a:pt x="9998627" y="12108"/>
                  <a:pt x="10101825" y="112254"/>
                  <a:pt x="10099344" y="238378"/>
                </a:cubicBezTo>
                <a:cubicBezTo>
                  <a:pt x="10152997" y="619219"/>
                  <a:pt x="10059229" y="1066031"/>
                  <a:pt x="10099344" y="1191862"/>
                </a:cubicBezTo>
                <a:cubicBezTo>
                  <a:pt x="10116497" y="1324708"/>
                  <a:pt x="9995752" y="1434205"/>
                  <a:pt x="9860966" y="1430240"/>
                </a:cubicBezTo>
                <a:cubicBezTo>
                  <a:pt x="7695850" y="1557711"/>
                  <a:pt x="2831996" y="1418677"/>
                  <a:pt x="238378" y="1430240"/>
                </a:cubicBezTo>
                <a:cubicBezTo>
                  <a:pt x="131084" y="1433017"/>
                  <a:pt x="589" y="1333818"/>
                  <a:pt x="0" y="1191862"/>
                </a:cubicBezTo>
                <a:cubicBezTo>
                  <a:pt x="-80697" y="1059912"/>
                  <a:pt x="-78507" y="391727"/>
                  <a:pt x="0" y="238378"/>
                </a:cubicBezTo>
                <a:close/>
              </a:path>
              <a:path w="10099344" h="1430240" stroke="0" extrusionOk="0">
                <a:moveTo>
                  <a:pt x="0" y="238378"/>
                </a:moveTo>
                <a:cubicBezTo>
                  <a:pt x="-2048" y="100491"/>
                  <a:pt x="81661" y="-4993"/>
                  <a:pt x="238378" y="0"/>
                </a:cubicBezTo>
                <a:cubicBezTo>
                  <a:pt x="4407763" y="-148340"/>
                  <a:pt x="7457903" y="-165001"/>
                  <a:pt x="9860966" y="0"/>
                </a:cubicBezTo>
                <a:cubicBezTo>
                  <a:pt x="10006560" y="-3929"/>
                  <a:pt x="10107447" y="131385"/>
                  <a:pt x="10099344" y="238378"/>
                </a:cubicBezTo>
                <a:cubicBezTo>
                  <a:pt x="10103025" y="703556"/>
                  <a:pt x="10079387" y="1007482"/>
                  <a:pt x="10099344" y="1191862"/>
                </a:cubicBezTo>
                <a:cubicBezTo>
                  <a:pt x="10094479" y="1318607"/>
                  <a:pt x="9994781" y="1433395"/>
                  <a:pt x="9860966" y="1430240"/>
                </a:cubicBezTo>
                <a:cubicBezTo>
                  <a:pt x="6313231" y="1362840"/>
                  <a:pt x="4404267" y="1499412"/>
                  <a:pt x="238378" y="1430240"/>
                </a:cubicBezTo>
                <a:cubicBezTo>
                  <a:pt x="91751" y="1437015"/>
                  <a:pt x="830" y="1330485"/>
                  <a:pt x="0" y="1191862"/>
                </a:cubicBezTo>
                <a:cubicBezTo>
                  <a:pt x="17262" y="1071729"/>
                  <a:pt x="-44997" y="712371"/>
                  <a:pt x="0" y="238378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D1C4F2-19FF-A29E-2BF0-F0DD6771B225}"/>
              </a:ext>
            </a:extLst>
          </p:cNvPr>
          <p:cNvCxnSpPr>
            <a:cxnSpLocks/>
          </p:cNvCxnSpPr>
          <p:nvPr/>
        </p:nvCxnSpPr>
        <p:spPr>
          <a:xfrm>
            <a:off x="6347792" y="2239616"/>
            <a:ext cx="51948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FFE0C8-F7D0-2B26-65E5-1632E97BC420}"/>
              </a:ext>
            </a:extLst>
          </p:cNvPr>
          <p:cNvCxnSpPr>
            <a:cxnSpLocks/>
          </p:cNvCxnSpPr>
          <p:nvPr/>
        </p:nvCxnSpPr>
        <p:spPr>
          <a:xfrm>
            <a:off x="2185475" y="2817489"/>
            <a:ext cx="79115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>
            <a:extLst>
              <a:ext uri="{FF2B5EF4-FFF2-40B4-BE49-F238E27FC236}">
                <a16:creationId xmlns:a16="http://schemas.microsoft.com/office/drawing/2014/main" id="{4718AC5F-DE42-54AC-E560-187D9D2B7D1B}"/>
              </a:ext>
            </a:extLst>
          </p:cNvPr>
          <p:cNvSpPr/>
          <p:nvPr/>
        </p:nvSpPr>
        <p:spPr>
          <a:xfrm>
            <a:off x="520198" y="62396"/>
            <a:ext cx="3627732" cy="131582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Kết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bài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10" y="-325516"/>
            <a:ext cx="5624439" cy="563457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384A4-18C5-F1FB-8284-D80F2D3C6CB6}"/>
              </a:ext>
            </a:extLst>
          </p:cNvPr>
          <p:cNvSpPr/>
          <p:nvPr/>
        </p:nvSpPr>
        <p:spPr>
          <a:xfrm>
            <a:off x="733425" y="159344"/>
            <a:ext cx="11125200" cy="1294372"/>
          </a:xfrm>
          <a:custGeom>
            <a:avLst/>
            <a:gdLst>
              <a:gd name="connsiteX0" fmla="*/ 0 w 11125200"/>
              <a:gd name="connsiteY0" fmla="*/ 292463 h 1294372"/>
              <a:gd name="connsiteX1" fmla="*/ 292463 w 11125200"/>
              <a:gd name="connsiteY1" fmla="*/ 0 h 1294372"/>
              <a:gd name="connsiteX2" fmla="*/ 1056633 w 11125200"/>
              <a:gd name="connsiteY2" fmla="*/ 0 h 1294372"/>
              <a:gd name="connsiteX3" fmla="*/ 1399192 w 11125200"/>
              <a:gd name="connsiteY3" fmla="*/ 0 h 1294372"/>
              <a:gd name="connsiteX4" fmla="*/ 2057959 w 11125200"/>
              <a:gd name="connsiteY4" fmla="*/ 0 h 1294372"/>
              <a:gd name="connsiteX5" fmla="*/ 2716726 w 11125200"/>
              <a:gd name="connsiteY5" fmla="*/ 0 h 1294372"/>
              <a:gd name="connsiteX6" fmla="*/ 3375493 w 11125200"/>
              <a:gd name="connsiteY6" fmla="*/ 0 h 1294372"/>
              <a:gd name="connsiteX7" fmla="*/ 4034260 w 11125200"/>
              <a:gd name="connsiteY7" fmla="*/ 0 h 1294372"/>
              <a:gd name="connsiteX8" fmla="*/ 4798430 w 11125200"/>
              <a:gd name="connsiteY8" fmla="*/ 0 h 1294372"/>
              <a:gd name="connsiteX9" fmla="*/ 5351795 w 11125200"/>
              <a:gd name="connsiteY9" fmla="*/ 0 h 1294372"/>
              <a:gd name="connsiteX10" fmla="*/ 6010562 w 11125200"/>
              <a:gd name="connsiteY10" fmla="*/ 0 h 1294372"/>
              <a:gd name="connsiteX11" fmla="*/ 6458523 w 11125200"/>
              <a:gd name="connsiteY11" fmla="*/ 0 h 1294372"/>
              <a:gd name="connsiteX12" fmla="*/ 7011888 w 11125200"/>
              <a:gd name="connsiteY12" fmla="*/ 0 h 1294372"/>
              <a:gd name="connsiteX13" fmla="*/ 7459849 w 11125200"/>
              <a:gd name="connsiteY13" fmla="*/ 0 h 1294372"/>
              <a:gd name="connsiteX14" fmla="*/ 7907811 w 11125200"/>
              <a:gd name="connsiteY14" fmla="*/ 0 h 1294372"/>
              <a:gd name="connsiteX15" fmla="*/ 8671981 w 11125200"/>
              <a:gd name="connsiteY15" fmla="*/ 0 h 1294372"/>
              <a:gd name="connsiteX16" fmla="*/ 9541553 w 11125200"/>
              <a:gd name="connsiteY16" fmla="*/ 0 h 1294372"/>
              <a:gd name="connsiteX17" fmla="*/ 10832737 w 11125200"/>
              <a:gd name="connsiteY17" fmla="*/ 0 h 1294372"/>
              <a:gd name="connsiteX18" fmla="*/ 11125200 w 11125200"/>
              <a:gd name="connsiteY18" fmla="*/ 292463 h 1294372"/>
              <a:gd name="connsiteX19" fmla="*/ 11125200 w 11125200"/>
              <a:gd name="connsiteY19" fmla="*/ 661375 h 1294372"/>
              <a:gd name="connsiteX20" fmla="*/ 11125200 w 11125200"/>
              <a:gd name="connsiteY20" fmla="*/ 1001909 h 1294372"/>
              <a:gd name="connsiteX21" fmla="*/ 10832737 w 11125200"/>
              <a:gd name="connsiteY21" fmla="*/ 1294372 h 1294372"/>
              <a:gd name="connsiteX22" fmla="*/ 10279373 w 11125200"/>
              <a:gd name="connsiteY22" fmla="*/ 1294372 h 1294372"/>
              <a:gd name="connsiteX23" fmla="*/ 9620605 w 11125200"/>
              <a:gd name="connsiteY23" fmla="*/ 1294372 h 1294372"/>
              <a:gd name="connsiteX24" fmla="*/ 8751033 w 11125200"/>
              <a:gd name="connsiteY24" fmla="*/ 1294372 h 1294372"/>
              <a:gd name="connsiteX25" fmla="*/ 8092266 w 11125200"/>
              <a:gd name="connsiteY25" fmla="*/ 1294372 h 1294372"/>
              <a:gd name="connsiteX26" fmla="*/ 7433499 w 11125200"/>
              <a:gd name="connsiteY26" fmla="*/ 1294372 h 1294372"/>
              <a:gd name="connsiteX27" fmla="*/ 6880134 w 11125200"/>
              <a:gd name="connsiteY27" fmla="*/ 1294372 h 1294372"/>
              <a:gd name="connsiteX28" fmla="*/ 6115964 w 11125200"/>
              <a:gd name="connsiteY28" fmla="*/ 1294372 h 1294372"/>
              <a:gd name="connsiteX29" fmla="*/ 5351795 w 11125200"/>
              <a:gd name="connsiteY29" fmla="*/ 1294372 h 1294372"/>
              <a:gd name="connsiteX30" fmla="*/ 4587625 w 11125200"/>
              <a:gd name="connsiteY30" fmla="*/ 1294372 h 1294372"/>
              <a:gd name="connsiteX31" fmla="*/ 4245066 w 11125200"/>
              <a:gd name="connsiteY31" fmla="*/ 1294372 h 1294372"/>
              <a:gd name="connsiteX32" fmla="*/ 3902507 w 11125200"/>
              <a:gd name="connsiteY32" fmla="*/ 1294372 h 1294372"/>
              <a:gd name="connsiteX33" fmla="*/ 3454545 w 11125200"/>
              <a:gd name="connsiteY33" fmla="*/ 1294372 h 1294372"/>
              <a:gd name="connsiteX34" fmla="*/ 2690375 w 11125200"/>
              <a:gd name="connsiteY34" fmla="*/ 1294372 h 1294372"/>
              <a:gd name="connsiteX35" fmla="*/ 1926205 w 11125200"/>
              <a:gd name="connsiteY35" fmla="*/ 1294372 h 1294372"/>
              <a:gd name="connsiteX36" fmla="*/ 1478244 w 11125200"/>
              <a:gd name="connsiteY36" fmla="*/ 1294372 h 1294372"/>
              <a:gd name="connsiteX37" fmla="*/ 292463 w 11125200"/>
              <a:gd name="connsiteY37" fmla="*/ 1294372 h 1294372"/>
              <a:gd name="connsiteX38" fmla="*/ 0 w 11125200"/>
              <a:gd name="connsiteY38" fmla="*/ 1001909 h 1294372"/>
              <a:gd name="connsiteX39" fmla="*/ 0 w 11125200"/>
              <a:gd name="connsiteY39" fmla="*/ 654280 h 1294372"/>
              <a:gd name="connsiteX40" fmla="*/ 0 w 11125200"/>
              <a:gd name="connsiteY40" fmla="*/ 292463 h 12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125200" h="1294372" fill="none" extrusionOk="0">
                <a:moveTo>
                  <a:pt x="0" y="292463"/>
                </a:moveTo>
                <a:cubicBezTo>
                  <a:pt x="3360" y="128939"/>
                  <a:pt x="95799" y="17504"/>
                  <a:pt x="292463" y="0"/>
                </a:cubicBezTo>
                <a:cubicBezTo>
                  <a:pt x="526644" y="-33364"/>
                  <a:pt x="878214" y="30691"/>
                  <a:pt x="1056633" y="0"/>
                </a:cubicBezTo>
                <a:cubicBezTo>
                  <a:pt x="1235052" y="-30691"/>
                  <a:pt x="1265484" y="13469"/>
                  <a:pt x="1399192" y="0"/>
                </a:cubicBezTo>
                <a:cubicBezTo>
                  <a:pt x="1532900" y="-13469"/>
                  <a:pt x="1896684" y="11414"/>
                  <a:pt x="2057959" y="0"/>
                </a:cubicBezTo>
                <a:cubicBezTo>
                  <a:pt x="2219234" y="-11414"/>
                  <a:pt x="2441301" y="1638"/>
                  <a:pt x="2716726" y="0"/>
                </a:cubicBezTo>
                <a:cubicBezTo>
                  <a:pt x="2992151" y="-1638"/>
                  <a:pt x="3227008" y="31789"/>
                  <a:pt x="3375493" y="0"/>
                </a:cubicBezTo>
                <a:cubicBezTo>
                  <a:pt x="3523978" y="-31789"/>
                  <a:pt x="3819051" y="9121"/>
                  <a:pt x="4034260" y="0"/>
                </a:cubicBezTo>
                <a:cubicBezTo>
                  <a:pt x="4249469" y="-9121"/>
                  <a:pt x="4522568" y="1635"/>
                  <a:pt x="4798430" y="0"/>
                </a:cubicBezTo>
                <a:cubicBezTo>
                  <a:pt x="5074292" y="-1635"/>
                  <a:pt x="5078768" y="22749"/>
                  <a:pt x="5351795" y="0"/>
                </a:cubicBezTo>
                <a:cubicBezTo>
                  <a:pt x="5624823" y="-22749"/>
                  <a:pt x="5687166" y="9347"/>
                  <a:pt x="6010562" y="0"/>
                </a:cubicBezTo>
                <a:cubicBezTo>
                  <a:pt x="6333958" y="-9347"/>
                  <a:pt x="6239139" y="-11123"/>
                  <a:pt x="6458523" y="0"/>
                </a:cubicBezTo>
                <a:cubicBezTo>
                  <a:pt x="6677907" y="11123"/>
                  <a:pt x="6767787" y="863"/>
                  <a:pt x="7011888" y="0"/>
                </a:cubicBezTo>
                <a:cubicBezTo>
                  <a:pt x="7255990" y="-863"/>
                  <a:pt x="7286569" y="-1313"/>
                  <a:pt x="7459849" y="0"/>
                </a:cubicBezTo>
                <a:cubicBezTo>
                  <a:pt x="7633129" y="1313"/>
                  <a:pt x="7770630" y="20731"/>
                  <a:pt x="7907811" y="0"/>
                </a:cubicBezTo>
                <a:cubicBezTo>
                  <a:pt x="8044992" y="-20731"/>
                  <a:pt x="8468397" y="25059"/>
                  <a:pt x="8671981" y="0"/>
                </a:cubicBezTo>
                <a:cubicBezTo>
                  <a:pt x="8875565" y="-25059"/>
                  <a:pt x="9260518" y="20992"/>
                  <a:pt x="9541553" y="0"/>
                </a:cubicBezTo>
                <a:cubicBezTo>
                  <a:pt x="9822588" y="-20992"/>
                  <a:pt x="10321667" y="24259"/>
                  <a:pt x="10832737" y="0"/>
                </a:cubicBezTo>
                <a:cubicBezTo>
                  <a:pt x="10991827" y="-32229"/>
                  <a:pt x="11145839" y="119727"/>
                  <a:pt x="11125200" y="292463"/>
                </a:cubicBezTo>
                <a:cubicBezTo>
                  <a:pt x="11120819" y="467213"/>
                  <a:pt x="11129351" y="574238"/>
                  <a:pt x="11125200" y="661375"/>
                </a:cubicBezTo>
                <a:cubicBezTo>
                  <a:pt x="11121049" y="748512"/>
                  <a:pt x="11129243" y="914830"/>
                  <a:pt x="11125200" y="1001909"/>
                </a:cubicBezTo>
                <a:cubicBezTo>
                  <a:pt x="11151550" y="1147253"/>
                  <a:pt x="11016670" y="1300428"/>
                  <a:pt x="10832737" y="1294372"/>
                </a:cubicBezTo>
                <a:cubicBezTo>
                  <a:pt x="10578953" y="1318457"/>
                  <a:pt x="10494219" y="1312684"/>
                  <a:pt x="10279373" y="1294372"/>
                </a:cubicBezTo>
                <a:cubicBezTo>
                  <a:pt x="10064527" y="1276060"/>
                  <a:pt x="9813428" y="1266026"/>
                  <a:pt x="9620605" y="1294372"/>
                </a:cubicBezTo>
                <a:cubicBezTo>
                  <a:pt x="9427782" y="1322718"/>
                  <a:pt x="9078689" y="1274354"/>
                  <a:pt x="8751033" y="1294372"/>
                </a:cubicBezTo>
                <a:cubicBezTo>
                  <a:pt x="8423377" y="1314390"/>
                  <a:pt x="8334116" y="1277654"/>
                  <a:pt x="8092266" y="1294372"/>
                </a:cubicBezTo>
                <a:cubicBezTo>
                  <a:pt x="7850416" y="1311090"/>
                  <a:pt x="7659569" y="1285457"/>
                  <a:pt x="7433499" y="1294372"/>
                </a:cubicBezTo>
                <a:cubicBezTo>
                  <a:pt x="7207429" y="1303287"/>
                  <a:pt x="7138426" y="1304312"/>
                  <a:pt x="6880134" y="1294372"/>
                </a:cubicBezTo>
                <a:cubicBezTo>
                  <a:pt x="6621843" y="1284432"/>
                  <a:pt x="6373476" y="1281287"/>
                  <a:pt x="6115964" y="1294372"/>
                </a:cubicBezTo>
                <a:cubicBezTo>
                  <a:pt x="5858452" y="1307458"/>
                  <a:pt x="5582497" y="1257807"/>
                  <a:pt x="5351795" y="1294372"/>
                </a:cubicBezTo>
                <a:cubicBezTo>
                  <a:pt x="5121093" y="1330937"/>
                  <a:pt x="4968491" y="1278361"/>
                  <a:pt x="4587625" y="1294372"/>
                </a:cubicBezTo>
                <a:cubicBezTo>
                  <a:pt x="4206759" y="1310384"/>
                  <a:pt x="4370085" y="1295568"/>
                  <a:pt x="4245066" y="1294372"/>
                </a:cubicBezTo>
                <a:cubicBezTo>
                  <a:pt x="4120047" y="1293176"/>
                  <a:pt x="4052151" y="1287039"/>
                  <a:pt x="3902507" y="1294372"/>
                </a:cubicBezTo>
                <a:cubicBezTo>
                  <a:pt x="3752863" y="1301705"/>
                  <a:pt x="3577069" y="1272667"/>
                  <a:pt x="3454545" y="1294372"/>
                </a:cubicBezTo>
                <a:cubicBezTo>
                  <a:pt x="3332021" y="1316077"/>
                  <a:pt x="2936624" y="1329021"/>
                  <a:pt x="2690375" y="1294372"/>
                </a:cubicBezTo>
                <a:cubicBezTo>
                  <a:pt x="2444126" y="1259724"/>
                  <a:pt x="2258043" y="1275568"/>
                  <a:pt x="1926205" y="1294372"/>
                </a:cubicBezTo>
                <a:cubicBezTo>
                  <a:pt x="1594367" y="1313177"/>
                  <a:pt x="1590585" y="1294426"/>
                  <a:pt x="1478244" y="1294372"/>
                </a:cubicBezTo>
                <a:cubicBezTo>
                  <a:pt x="1365903" y="1294318"/>
                  <a:pt x="538507" y="1311774"/>
                  <a:pt x="292463" y="1294372"/>
                </a:cubicBezTo>
                <a:cubicBezTo>
                  <a:pt x="168897" y="1281896"/>
                  <a:pt x="34619" y="1157889"/>
                  <a:pt x="0" y="1001909"/>
                </a:cubicBezTo>
                <a:cubicBezTo>
                  <a:pt x="-16489" y="851517"/>
                  <a:pt x="11414" y="823769"/>
                  <a:pt x="0" y="654280"/>
                </a:cubicBezTo>
                <a:cubicBezTo>
                  <a:pt x="-11414" y="484791"/>
                  <a:pt x="-9331" y="403373"/>
                  <a:pt x="0" y="292463"/>
                </a:cubicBezTo>
                <a:close/>
              </a:path>
              <a:path w="11125200" h="1294372" stroke="0" extrusionOk="0">
                <a:moveTo>
                  <a:pt x="0" y="292463"/>
                </a:moveTo>
                <a:cubicBezTo>
                  <a:pt x="-27769" y="160085"/>
                  <a:pt x="137653" y="28396"/>
                  <a:pt x="292463" y="0"/>
                </a:cubicBezTo>
                <a:cubicBezTo>
                  <a:pt x="461951" y="-2830"/>
                  <a:pt x="591261" y="11887"/>
                  <a:pt x="740425" y="0"/>
                </a:cubicBezTo>
                <a:cubicBezTo>
                  <a:pt x="889589" y="-11887"/>
                  <a:pt x="1079816" y="-20999"/>
                  <a:pt x="1293789" y="0"/>
                </a:cubicBezTo>
                <a:cubicBezTo>
                  <a:pt x="1507762" y="20999"/>
                  <a:pt x="1466198" y="8261"/>
                  <a:pt x="1636348" y="0"/>
                </a:cubicBezTo>
                <a:cubicBezTo>
                  <a:pt x="1806498" y="-8261"/>
                  <a:pt x="2044740" y="749"/>
                  <a:pt x="2400518" y="0"/>
                </a:cubicBezTo>
                <a:cubicBezTo>
                  <a:pt x="2756296" y="-749"/>
                  <a:pt x="2645493" y="6297"/>
                  <a:pt x="2743077" y="0"/>
                </a:cubicBezTo>
                <a:cubicBezTo>
                  <a:pt x="2840661" y="-6297"/>
                  <a:pt x="3077280" y="18566"/>
                  <a:pt x="3401844" y="0"/>
                </a:cubicBezTo>
                <a:cubicBezTo>
                  <a:pt x="3726408" y="-18566"/>
                  <a:pt x="3747097" y="2380"/>
                  <a:pt x="3849805" y="0"/>
                </a:cubicBezTo>
                <a:cubicBezTo>
                  <a:pt x="3952513" y="-2380"/>
                  <a:pt x="4115601" y="-14850"/>
                  <a:pt x="4297767" y="0"/>
                </a:cubicBezTo>
                <a:cubicBezTo>
                  <a:pt x="4479933" y="14850"/>
                  <a:pt x="4538632" y="10066"/>
                  <a:pt x="4640326" y="0"/>
                </a:cubicBezTo>
                <a:cubicBezTo>
                  <a:pt x="4742020" y="-10066"/>
                  <a:pt x="4822470" y="-6275"/>
                  <a:pt x="4982885" y="0"/>
                </a:cubicBezTo>
                <a:cubicBezTo>
                  <a:pt x="5143300" y="6275"/>
                  <a:pt x="5286992" y="14444"/>
                  <a:pt x="5430847" y="0"/>
                </a:cubicBezTo>
                <a:cubicBezTo>
                  <a:pt x="5574702" y="-14444"/>
                  <a:pt x="5749351" y="-19539"/>
                  <a:pt x="5984211" y="0"/>
                </a:cubicBezTo>
                <a:cubicBezTo>
                  <a:pt x="6219071" y="19539"/>
                  <a:pt x="6405876" y="3696"/>
                  <a:pt x="6748381" y="0"/>
                </a:cubicBezTo>
                <a:cubicBezTo>
                  <a:pt x="7090886" y="-3696"/>
                  <a:pt x="7266957" y="15705"/>
                  <a:pt x="7407148" y="0"/>
                </a:cubicBezTo>
                <a:cubicBezTo>
                  <a:pt x="7547339" y="-15705"/>
                  <a:pt x="7717945" y="20029"/>
                  <a:pt x="7960512" y="0"/>
                </a:cubicBezTo>
                <a:cubicBezTo>
                  <a:pt x="8203079" y="-20029"/>
                  <a:pt x="8299656" y="21770"/>
                  <a:pt x="8513877" y="0"/>
                </a:cubicBezTo>
                <a:cubicBezTo>
                  <a:pt x="8728098" y="-21770"/>
                  <a:pt x="8771737" y="16669"/>
                  <a:pt x="8961838" y="0"/>
                </a:cubicBezTo>
                <a:cubicBezTo>
                  <a:pt x="9151939" y="-16669"/>
                  <a:pt x="9395352" y="17748"/>
                  <a:pt x="9515203" y="0"/>
                </a:cubicBezTo>
                <a:cubicBezTo>
                  <a:pt x="9635055" y="-17748"/>
                  <a:pt x="10412890" y="-36914"/>
                  <a:pt x="10832737" y="0"/>
                </a:cubicBezTo>
                <a:cubicBezTo>
                  <a:pt x="11017926" y="9220"/>
                  <a:pt x="11123817" y="137202"/>
                  <a:pt x="11125200" y="292463"/>
                </a:cubicBezTo>
                <a:cubicBezTo>
                  <a:pt x="11109016" y="386392"/>
                  <a:pt x="11131850" y="562406"/>
                  <a:pt x="11125200" y="654280"/>
                </a:cubicBezTo>
                <a:cubicBezTo>
                  <a:pt x="11118550" y="746154"/>
                  <a:pt x="11114594" y="883539"/>
                  <a:pt x="11125200" y="1001909"/>
                </a:cubicBezTo>
                <a:cubicBezTo>
                  <a:pt x="11120596" y="1173845"/>
                  <a:pt x="10991894" y="1312588"/>
                  <a:pt x="10832737" y="1294372"/>
                </a:cubicBezTo>
                <a:cubicBezTo>
                  <a:pt x="10734160" y="1280730"/>
                  <a:pt x="10602772" y="1313690"/>
                  <a:pt x="10384775" y="1294372"/>
                </a:cubicBezTo>
                <a:cubicBezTo>
                  <a:pt x="10166778" y="1275054"/>
                  <a:pt x="10068123" y="1288867"/>
                  <a:pt x="9831411" y="1294372"/>
                </a:cubicBezTo>
                <a:cubicBezTo>
                  <a:pt x="9594699" y="1299877"/>
                  <a:pt x="9606927" y="1309887"/>
                  <a:pt x="9383449" y="1294372"/>
                </a:cubicBezTo>
                <a:cubicBezTo>
                  <a:pt x="9159971" y="1278857"/>
                  <a:pt x="9138177" y="1282854"/>
                  <a:pt x="9040890" y="1294372"/>
                </a:cubicBezTo>
                <a:cubicBezTo>
                  <a:pt x="8943603" y="1305890"/>
                  <a:pt x="8704942" y="1287968"/>
                  <a:pt x="8592929" y="1294372"/>
                </a:cubicBezTo>
                <a:cubicBezTo>
                  <a:pt x="8480916" y="1300776"/>
                  <a:pt x="8208741" y="1304523"/>
                  <a:pt x="7934162" y="1294372"/>
                </a:cubicBezTo>
                <a:cubicBezTo>
                  <a:pt x="7659583" y="1284221"/>
                  <a:pt x="7720506" y="1283775"/>
                  <a:pt x="7591603" y="1294372"/>
                </a:cubicBezTo>
                <a:cubicBezTo>
                  <a:pt x="7462700" y="1304969"/>
                  <a:pt x="7381874" y="1297941"/>
                  <a:pt x="7249044" y="1294372"/>
                </a:cubicBezTo>
                <a:cubicBezTo>
                  <a:pt x="7116214" y="1290803"/>
                  <a:pt x="6999119" y="1298859"/>
                  <a:pt x="6801082" y="1294372"/>
                </a:cubicBezTo>
                <a:cubicBezTo>
                  <a:pt x="6603045" y="1289885"/>
                  <a:pt x="6417002" y="1311076"/>
                  <a:pt x="6142315" y="1294372"/>
                </a:cubicBezTo>
                <a:cubicBezTo>
                  <a:pt x="5867628" y="1277668"/>
                  <a:pt x="5772111" y="1316926"/>
                  <a:pt x="5588951" y="1294372"/>
                </a:cubicBezTo>
                <a:cubicBezTo>
                  <a:pt x="5405791" y="1271818"/>
                  <a:pt x="5231193" y="1290203"/>
                  <a:pt x="5035586" y="1294372"/>
                </a:cubicBezTo>
                <a:cubicBezTo>
                  <a:pt x="4839979" y="1298541"/>
                  <a:pt x="4738442" y="1289998"/>
                  <a:pt x="4482222" y="1294372"/>
                </a:cubicBezTo>
                <a:cubicBezTo>
                  <a:pt x="4226002" y="1298746"/>
                  <a:pt x="4073650" y="1282126"/>
                  <a:pt x="3823455" y="1294372"/>
                </a:cubicBezTo>
                <a:cubicBezTo>
                  <a:pt x="3573260" y="1306618"/>
                  <a:pt x="3263616" y="1333336"/>
                  <a:pt x="2953882" y="1294372"/>
                </a:cubicBezTo>
                <a:cubicBezTo>
                  <a:pt x="2644148" y="1255408"/>
                  <a:pt x="2698009" y="1301038"/>
                  <a:pt x="2505921" y="1294372"/>
                </a:cubicBezTo>
                <a:cubicBezTo>
                  <a:pt x="2313833" y="1287706"/>
                  <a:pt x="1906930" y="1299332"/>
                  <a:pt x="1636348" y="1294372"/>
                </a:cubicBezTo>
                <a:cubicBezTo>
                  <a:pt x="1365766" y="1289412"/>
                  <a:pt x="1303121" y="1322130"/>
                  <a:pt x="977581" y="1294372"/>
                </a:cubicBezTo>
                <a:cubicBezTo>
                  <a:pt x="652041" y="1266614"/>
                  <a:pt x="492241" y="1291807"/>
                  <a:pt x="292463" y="1294372"/>
                </a:cubicBezTo>
                <a:cubicBezTo>
                  <a:pt x="158259" y="1302150"/>
                  <a:pt x="10502" y="1146270"/>
                  <a:pt x="0" y="1001909"/>
                </a:cubicBezTo>
                <a:cubicBezTo>
                  <a:pt x="15380" y="877039"/>
                  <a:pt x="9462" y="718717"/>
                  <a:pt x="0" y="632997"/>
                </a:cubicBezTo>
                <a:cubicBezTo>
                  <a:pt x="-9462" y="547277"/>
                  <a:pt x="13863" y="462636"/>
                  <a:pt x="0" y="2924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 đổi về những điểm cần lưu ý khi viết bài văn thuật lại một sự việc đã chứng kiến hoặc tham gia.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139AD-2840-34E2-32C7-0650AF635707}"/>
              </a:ext>
            </a:extLst>
          </p:cNvPr>
          <p:cNvGrpSpPr/>
          <p:nvPr/>
        </p:nvGrpSpPr>
        <p:grpSpPr>
          <a:xfrm>
            <a:off x="784366" y="1772566"/>
            <a:ext cx="10704511" cy="1195376"/>
            <a:chOff x="421262" y="501210"/>
            <a:chExt cx="12582419" cy="134636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A300808-20D2-CDB0-9015-7CC06CA1C4C4}"/>
                </a:ext>
              </a:extLst>
            </p:cNvPr>
            <p:cNvSpPr/>
            <p:nvPr/>
          </p:nvSpPr>
          <p:spPr>
            <a:xfrm>
              <a:off x="1257323" y="792988"/>
              <a:ext cx="11746358" cy="1012116"/>
            </a:xfrm>
            <a:custGeom>
              <a:avLst/>
              <a:gdLst>
                <a:gd name="connsiteX0" fmla="*/ 0 w 11746358"/>
                <a:gd name="connsiteY0" fmla="*/ 228688 h 1012116"/>
                <a:gd name="connsiteX1" fmla="*/ 228688 w 11746358"/>
                <a:gd name="connsiteY1" fmla="*/ 0 h 1012116"/>
                <a:gd name="connsiteX2" fmla="*/ 779856 w 11746358"/>
                <a:gd name="connsiteY2" fmla="*/ 0 h 1012116"/>
                <a:gd name="connsiteX3" fmla="*/ 1443914 w 11746358"/>
                <a:gd name="connsiteY3" fmla="*/ 0 h 1012116"/>
                <a:gd name="connsiteX4" fmla="*/ 2107971 w 11746358"/>
                <a:gd name="connsiteY4" fmla="*/ 0 h 1012116"/>
                <a:gd name="connsiteX5" fmla="*/ 2772029 w 11746358"/>
                <a:gd name="connsiteY5" fmla="*/ 0 h 1012116"/>
                <a:gd name="connsiteX6" fmla="*/ 3436087 w 11746358"/>
                <a:gd name="connsiteY6" fmla="*/ 0 h 1012116"/>
                <a:gd name="connsiteX7" fmla="*/ 4213035 w 11746358"/>
                <a:gd name="connsiteY7" fmla="*/ 0 h 1012116"/>
                <a:gd name="connsiteX8" fmla="*/ 4764203 w 11746358"/>
                <a:gd name="connsiteY8" fmla="*/ 0 h 1012116"/>
                <a:gd name="connsiteX9" fmla="*/ 5428260 w 11746358"/>
                <a:gd name="connsiteY9" fmla="*/ 0 h 1012116"/>
                <a:gd name="connsiteX10" fmla="*/ 5866538 w 11746358"/>
                <a:gd name="connsiteY10" fmla="*/ 0 h 1012116"/>
                <a:gd name="connsiteX11" fmla="*/ 6417706 w 11746358"/>
                <a:gd name="connsiteY11" fmla="*/ 0 h 1012116"/>
                <a:gd name="connsiteX12" fmla="*/ 6855984 w 11746358"/>
                <a:gd name="connsiteY12" fmla="*/ 0 h 1012116"/>
                <a:gd name="connsiteX13" fmla="*/ 7294263 w 11746358"/>
                <a:gd name="connsiteY13" fmla="*/ 0 h 1012116"/>
                <a:gd name="connsiteX14" fmla="*/ 8071210 w 11746358"/>
                <a:gd name="connsiteY14" fmla="*/ 0 h 1012116"/>
                <a:gd name="connsiteX15" fmla="*/ 8961048 w 11746358"/>
                <a:gd name="connsiteY15" fmla="*/ 0 h 1012116"/>
                <a:gd name="connsiteX16" fmla="*/ 9737995 w 11746358"/>
                <a:gd name="connsiteY16" fmla="*/ 0 h 1012116"/>
                <a:gd name="connsiteX17" fmla="*/ 10627833 w 11746358"/>
                <a:gd name="connsiteY17" fmla="*/ 0 h 1012116"/>
                <a:gd name="connsiteX18" fmla="*/ 11517670 w 11746358"/>
                <a:gd name="connsiteY18" fmla="*/ 0 h 1012116"/>
                <a:gd name="connsiteX19" fmla="*/ 11746358 w 11746358"/>
                <a:gd name="connsiteY19" fmla="*/ 228688 h 1012116"/>
                <a:gd name="connsiteX20" fmla="*/ 11746358 w 11746358"/>
                <a:gd name="connsiteY20" fmla="*/ 783428 h 1012116"/>
                <a:gd name="connsiteX21" fmla="*/ 11517670 w 11746358"/>
                <a:gd name="connsiteY21" fmla="*/ 1012116 h 1012116"/>
                <a:gd name="connsiteX22" fmla="*/ 10853612 w 11746358"/>
                <a:gd name="connsiteY22" fmla="*/ 1012116 h 1012116"/>
                <a:gd name="connsiteX23" fmla="*/ 9963775 w 11746358"/>
                <a:gd name="connsiteY23" fmla="*/ 1012116 h 1012116"/>
                <a:gd name="connsiteX24" fmla="*/ 9299717 w 11746358"/>
                <a:gd name="connsiteY24" fmla="*/ 1012116 h 1012116"/>
                <a:gd name="connsiteX25" fmla="*/ 8635659 w 11746358"/>
                <a:gd name="connsiteY25" fmla="*/ 1012116 h 1012116"/>
                <a:gd name="connsiteX26" fmla="*/ 8084491 w 11746358"/>
                <a:gd name="connsiteY26" fmla="*/ 1012116 h 1012116"/>
                <a:gd name="connsiteX27" fmla="*/ 7307544 w 11746358"/>
                <a:gd name="connsiteY27" fmla="*/ 1012116 h 1012116"/>
                <a:gd name="connsiteX28" fmla="*/ 6530596 w 11746358"/>
                <a:gd name="connsiteY28" fmla="*/ 1012116 h 1012116"/>
                <a:gd name="connsiteX29" fmla="*/ 5753649 w 11746358"/>
                <a:gd name="connsiteY29" fmla="*/ 1012116 h 1012116"/>
                <a:gd name="connsiteX30" fmla="*/ 5428260 w 11746358"/>
                <a:gd name="connsiteY30" fmla="*/ 1012116 h 1012116"/>
                <a:gd name="connsiteX31" fmla="*/ 5102872 w 11746358"/>
                <a:gd name="connsiteY31" fmla="*/ 1012116 h 1012116"/>
                <a:gd name="connsiteX32" fmla="*/ 4664594 w 11746358"/>
                <a:gd name="connsiteY32" fmla="*/ 1012116 h 1012116"/>
                <a:gd name="connsiteX33" fmla="*/ 3887646 w 11746358"/>
                <a:gd name="connsiteY33" fmla="*/ 1012116 h 1012116"/>
                <a:gd name="connsiteX34" fmla="*/ 3110699 w 11746358"/>
                <a:gd name="connsiteY34" fmla="*/ 1012116 h 1012116"/>
                <a:gd name="connsiteX35" fmla="*/ 2672421 w 11746358"/>
                <a:gd name="connsiteY35" fmla="*/ 1012116 h 1012116"/>
                <a:gd name="connsiteX36" fmla="*/ 1782583 w 11746358"/>
                <a:gd name="connsiteY36" fmla="*/ 1012116 h 1012116"/>
                <a:gd name="connsiteX37" fmla="*/ 892746 w 11746358"/>
                <a:gd name="connsiteY37" fmla="*/ 1012116 h 1012116"/>
                <a:gd name="connsiteX38" fmla="*/ 228688 w 11746358"/>
                <a:gd name="connsiteY38" fmla="*/ 1012116 h 1012116"/>
                <a:gd name="connsiteX39" fmla="*/ 0 w 11746358"/>
                <a:gd name="connsiteY39" fmla="*/ 783428 h 1012116"/>
                <a:gd name="connsiteX40" fmla="*/ 0 w 1174635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4635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389500" y="-12436"/>
                    <a:pt x="578608" y="7490"/>
                    <a:pt x="779856" y="0"/>
                  </a:cubicBezTo>
                  <a:cubicBezTo>
                    <a:pt x="981104" y="-7490"/>
                    <a:pt x="1221487" y="-14885"/>
                    <a:pt x="1443914" y="0"/>
                  </a:cubicBezTo>
                  <a:cubicBezTo>
                    <a:pt x="1666341" y="14885"/>
                    <a:pt x="1776439" y="-20530"/>
                    <a:pt x="2107971" y="0"/>
                  </a:cubicBezTo>
                  <a:cubicBezTo>
                    <a:pt x="2439503" y="20530"/>
                    <a:pt x="2589620" y="9303"/>
                    <a:pt x="2772029" y="0"/>
                  </a:cubicBezTo>
                  <a:cubicBezTo>
                    <a:pt x="2954438" y="-9303"/>
                    <a:pt x="3224293" y="23129"/>
                    <a:pt x="3436087" y="0"/>
                  </a:cubicBezTo>
                  <a:cubicBezTo>
                    <a:pt x="3647881" y="-23129"/>
                    <a:pt x="4052224" y="-38116"/>
                    <a:pt x="4213035" y="0"/>
                  </a:cubicBezTo>
                  <a:cubicBezTo>
                    <a:pt x="4373846" y="38116"/>
                    <a:pt x="4523019" y="-2749"/>
                    <a:pt x="4764203" y="0"/>
                  </a:cubicBezTo>
                  <a:cubicBezTo>
                    <a:pt x="5005387" y="2749"/>
                    <a:pt x="5294843" y="-13965"/>
                    <a:pt x="5428260" y="0"/>
                  </a:cubicBezTo>
                  <a:cubicBezTo>
                    <a:pt x="5561677" y="13965"/>
                    <a:pt x="5655451" y="-9453"/>
                    <a:pt x="5866538" y="0"/>
                  </a:cubicBezTo>
                  <a:cubicBezTo>
                    <a:pt x="6077625" y="9453"/>
                    <a:pt x="6219612" y="13531"/>
                    <a:pt x="6417706" y="0"/>
                  </a:cubicBezTo>
                  <a:cubicBezTo>
                    <a:pt x="6615800" y="-13531"/>
                    <a:pt x="6645661" y="-5699"/>
                    <a:pt x="6855984" y="0"/>
                  </a:cubicBezTo>
                  <a:cubicBezTo>
                    <a:pt x="7066307" y="5699"/>
                    <a:pt x="7086555" y="-5985"/>
                    <a:pt x="7294263" y="0"/>
                  </a:cubicBezTo>
                  <a:cubicBezTo>
                    <a:pt x="7501971" y="5985"/>
                    <a:pt x="7840196" y="32929"/>
                    <a:pt x="8071210" y="0"/>
                  </a:cubicBezTo>
                  <a:cubicBezTo>
                    <a:pt x="8302224" y="-32929"/>
                    <a:pt x="8588898" y="22388"/>
                    <a:pt x="8961048" y="0"/>
                  </a:cubicBezTo>
                  <a:cubicBezTo>
                    <a:pt x="9333198" y="-22388"/>
                    <a:pt x="9494111" y="27018"/>
                    <a:pt x="9737995" y="0"/>
                  </a:cubicBezTo>
                  <a:cubicBezTo>
                    <a:pt x="9981879" y="-27018"/>
                    <a:pt x="10296423" y="-9249"/>
                    <a:pt x="10627833" y="0"/>
                  </a:cubicBezTo>
                  <a:cubicBezTo>
                    <a:pt x="10959243" y="9249"/>
                    <a:pt x="11259043" y="-39062"/>
                    <a:pt x="11517670" y="0"/>
                  </a:cubicBezTo>
                  <a:cubicBezTo>
                    <a:pt x="11641183" y="8923"/>
                    <a:pt x="11763196" y="97986"/>
                    <a:pt x="11746358" y="228688"/>
                  </a:cubicBezTo>
                  <a:cubicBezTo>
                    <a:pt x="11721054" y="363680"/>
                    <a:pt x="11743912" y="611954"/>
                    <a:pt x="11746358" y="783428"/>
                  </a:cubicBezTo>
                  <a:cubicBezTo>
                    <a:pt x="11772598" y="914833"/>
                    <a:pt x="11615730" y="1008102"/>
                    <a:pt x="11517670" y="1012116"/>
                  </a:cubicBezTo>
                  <a:cubicBezTo>
                    <a:pt x="11296368" y="979858"/>
                    <a:pt x="11172258" y="1002898"/>
                    <a:pt x="10853612" y="1012116"/>
                  </a:cubicBezTo>
                  <a:cubicBezTo>
                    <a:pt x="10534966" y="1021334"/>
                    <a:pt x="10392006" y="1001005"/>
                    <a:pt x="9963775" y="1012116"/>
                  </a:cubicBezTo>
                  <a:cubicBezTo>
                    <a:pt x="9535544" y="1023227"/>
                    <a:pt x="9449432" y="992092"/>
                    <a:pt x="9299717" y="1012116"/>
                  </a:cubicBezTo>
                  <a:cubicBezTo>
                    <a:pt x="9150002" y="1032140"/>
                    <a:pt x="8965496" y="1019168"/>
                    <a:pt x="8635659" y="1012116"/>
                  </a:cubicBezTo>
                  <a:cubicBezTo>
                    <a:pt x="8305822" y="1005064"/>
                    <a:pt x="8324111" y="1022560"/>
                    <a:pt x="8084491" y="1012116"/>
                  </a:cubicBezTo>
                  <a:cubicBezTo>
                    <a:pt x="7844871" y="1001672"/>
                    <a:pt x="7472192" y="1007664"/>
                    <a:pt x="7307544" y="1012116"/>
                  </a:cubicBezTo>
                  <a:cubicBezTo>
                    <a:pt x="7142896" y="1016568"/>
                    <a:pt x="6686280" y="977017"/>
                    <a:pt x="6530596" y="1012116"/>
                  </a:cubicBezTo>
                  <a:cubicBezTo>
                    <a:pt x="6374912" y="1047215"/>
                    <a:pt x="6061224" y="1010177"/>
                    <a:pt x="5753649" y="1012116"/>
                  </a:cubicBezTo>
                  <a:cubicBezTo>
                    <a:pt x="5446074" y="1014055"/>
                    <a:pt x="5520291" y="1021232"/>
                    <a:pt x="5428260" y="1012116"/>
                  </a:cubicBezTo>
                  <a:cubicBezTo>
                    <a:pt x="5336229" y="1003000"/>
                    <a:pt x="5195866" y="1020294"/>
                    <a:pt x="5102872" y="1012116"/>
                  </a:cubicBezTo>
                  <a:cubicBezTo>
                    <a:pt x="5009878" y="1003938"/>
                    <a:pt x="4804618" y="1012683"/>
                    <a:pt x="4664594" y="1012116"/>
                  </a:cubicBezTo>
                  <a:cubicBezTo>
                    <a:pt x="4524570" y="1011549"/>
                    <a:pt x="4143677" y="1044644"/>
                    <a:pt x="3887646" y="1012116"/>
                  </a:cubicBezTo>
                  <a:cubicBezTo>
                    <a:pt x="3631615" y="979588"/>
                    <a:pt x="3443543" y="973548"/>
                    <a:pt x="3110699" y="1012116"/>
                  </a:cubicBezTo>
                  <a:cubicBezTo>
                    <a:pt x="2777855" y="1050684"/>
                    <a:pt x="2775379" y="1020222"/>
                    <a:pt x="2672421" y="1012116"/>
                  </a:cubicBezTo>
                  <a:cubicBezTo>
                    <a:pt x="2569463" y="1004010"/>
                    <a:pt x="1969497" y="1020741"/>
                    <a:pt x="1782583" y="1012116"/>
                  </a:cubicBezTo>
                  <a:cubicBezTo>
                    <a:pt x="1595669" y="1003491"/>
                    <a:pt x="1118409" y="1042336"/>
                    <a:pt x="892746" y="1012116"/>
                  </a:cubicBezTo>
                  <a:cubicBezTo>
                    <a:pt x="667083" y="981896"/>
                    <a:pt x="437214" y="993606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174635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5013" y="2930"/>
                    <a:pt x="550339" y="14561"/>
                    <a:pt x="666966" y="0"/>
                  </a:cubicBezTo>
                  <a:cubicBezTo>
                    <a:pt x="783593" y="-14561"/>
                    <a:pt x="1036304" y="27471"/>
                    <a:pt x="1218134" y="0"/>
                  </a:cubicBezTo>
                  <a:cubicBezTo>
                    <a:pt x="1399964" y="-27471"/>
                    <a:pt x="1475190" y="-11893"/>
                    <a:pt x="1543522" y="0"/>
                  </a:cubicBezTo>
                  <a:cubicBezTo>
                    <a:pt x="1611854" y="11893"/>
                    <a:pt x="2105440" y="-29737"/>
                    <a:pt x="2320470" y="0"/>
                  </a:cubicBezTo>
                  <a:cubicBezTo>
                    <a:pt x="2535500" y="29737"/>
                    <a:pt x="2519349" y="-6676"/>
                    <a:pt x="2645858" y="0"/>
                  </a:cubicBezTo>
                  <a:cubicBezTo>
                    <a:pt x="2772367" y="6676"/>
                    <a:pt x="3031695" y="25592"/>
                    <a:pt x="3309916" y="0"/>
                  </a:cubicBezTo>
                  <a:cubicBezTo>
                    <a:pt x="3588137" y="-25592"/>
                    <a:pt x="3579275" y="6738"/>
                    <a:pt x="3748194" y="0"/>
                  </a:cubicBezTo>
                  <a:cubicBezTo>
                    <a:pt x="3917113" y="-6738"/>
                    <a:pt x="4035134" y="-15321"/>
                    <a:pt x="4186472" y="0"/>
                  </a:cubicBezTo>
                  <a:cubicBezTo>
                    <a:pt x="4337810" y="15321"/>
                    <a:pt x="4420392" y="-7833"/>
                    <a:pt x="4511861" y="0"/>
                  </a:cubicBezTo>
                  <a:cubicBezTo>
                    <a:pt x="4603330" y="7833"/>
                    <a:pt x="4765975" y="-537"/>
                    <a:pt x="4837249" y="0"/>
                  </a:cubicBezTo>
                  <a:cubicBezTo>
                    <a:pt x="4908523" y="537"/>
                    <a:pt x="5138680" y="-11807"/>
                    <a:pt x="5275527" y="0"/>
                  </a:cubicBezTo>
                  <a:cubicBezTo>
                    <a:pt x="5412374" y="11807"/>
                    <a:pt x="5677452" y="26908"/>
                    <a:pt x="5826695" y="0"/>
                  </a:cubicBezTo>
                  <a:cubicBezTo>
                    <a:pt x="5975938" y="-26908"/>
                    <a:pt x="6293543" y="8919"/>
                    <a:pt x="6603643" y="0"/>
                  </a:cubicBezTo>
                  <a:cubicBezTo>
                    <a:pt x="6913743" y="-8919"/>
                    <a:pt x="7121591" y="-10512"/>
                    <a:pt x="7267700" y="0"/>
                  </a:cubicBezTo>
                  <a:cubicBezTo>
                    <a:pt x="7413809" y="10512"/>
                    <a:pt x="7547012" y="-22572"/>
                    <a:pt x="7818868" y="0"/>
                  </a:cubicBezTo>
                  <a:cubicBezTo>
                    <a:pt x="8090724" y="22572"/>
                    <a:pt x="8244358" y="-6148"/>
                    <a:pt x="8370036" y="0"/>
                  </a:cubicBezTo>
                  <a:cubicBezTo>
                    <a:pt x="8495714" y="6148"/>
                    <a:pt x="8598199" y="-2212"/>
                    <a:pt x="8808314" y="0"/>
                  </a:cubicBezTo>
                  <a:cubicBezTo>
                    <a:pt x="9018429" y="2212"/>
                    <a:pt x="9132817" y="-24210"/>
                    <a:pt x="9359482" y="0"/>
                  </a:cubicBezTo>
                  <a:cubicBezTo>
                    <a:pt x="9586147" y="24210"/>
                    <a:pt x="9871635" y="-74"/>
                    <a:pt x="10136430" y="0"/>
                  </a:cubicBezTo>
                  <a:cubicBezTo>
                    <a:pt x="10401225" y="74"/>
                    <a:pt x="10432447" y="-10162"/>
                    <a:pt x="10574708" y="0"/>
                  </a:cubicBezTo>
                  <a:cubicBezTo>
                    <a:pt x="10716969" y="10162"/>
                    <a:pt x="11257986" y="-11458"/>
                    <a:pt x="11517670" y="0"/>
                  </a:cubicBezTo>
                  <a:cubicBezTo>
                    <a:pt x="11630975" y="8540"/>
                    <a:pt x="11726715" y="96422"/>
                    <a:pt x="11746358" y="228688"/>
                  </a:cubicBezTo>
                  <a:cubicBezTo>
                    <a:pt x="11766582" y="381300"/>
                    <a:pt x="11734700" y="601545"/>
                    <a:pt x="11746358" y="783428"/>
                  </a:cubicBezTo>
                  <a:cubicBezTo>
                    <a:pt x="11752980" y="898581"/>
                    <a:pt x="11654756" y="1000252"/>
                    <a:pt x="11517670" y="1012116"/>
                  </a:cubicBezTo>
                  <a:cubicBezTo>
                    <a:pt x="11311786" y="1024928"/>
                    <a:pt x="11109166" y="1000391"/>
                    <a:pt x="10966502" y="1012116"/>
                  </a:cubicBezTo>
                  <a:cubicBezTo>
                    <a:pt x="10823838" y="1023841"/>
                    <a:pt x="10721783" y="992764"/>
                    <a:pt x="10528224" y="1012116"/>
                  </a:cubicBezTo>
                  <a:cubicBezTo>
                    <a:pt x="10334665" y="1031468"/>
                    <a:pt x="10312453" y="996761"/>
                    <a:pt x="10202836" y="1012116"/>
                  </a:cubicBezTo>
                  <a:cubicBezTo>
                    <a:pt x="10093219" y="1027471"/>
                    <a:pt x="9898451" y="1012867"/>
                    <a:pt x="9764558" y="1012116"/>
                  </a:cubicBezTo>
                  <a:cubicBezTo>
                    <a:pt x="9630665" y="1011365"/>
                    <a:pt x="9333718" y="1035376"/>
                    <a:pt x="9100500" y="1012116"/>
                  </a:cubicBezTo>
                  <a:cubicBezTo>
                    <a:pt x="8867282" y="988856"/>
                    <a:pt x="8845488" y="1006780"/>
                    <a:pt x="8775111" y="1012116"/>
                  </a:cubicBezTo>
                  <a:cubicBezTo>
                    <a:pt x="8704734" y="1017452"/>
                    <a:pt x="8556275" y="1022609"/>
                    <a:pt x="8449723" y="1012116"/>
                  </a:cubicBezTo>
                  <a:cubicBezTo>
                    <a:pt x="8343171" y="1001623"/>
                    <a:pt x="8226052" y="1021608"/>
                    <a:pt x="8011445" y="1012116"/>
                  </a:cubicBezTo>
                  <a:cubicBezTo>
                    <a:pt x="7796838" y="1002624"/>
                    <a:pt x="7538172" y="1025201"/>
                    <a:pt x="7347387" y="1012116"/>
                  </a:cubicBezTo>
                  <a:cubicBezTo>
                    <a:pt x="7156602" y="999031"/>
                    <a:pt x="6971974" y="1028071"/>
                    <a:pt x="6796219" y="1012116"/>
                  </a:cubicBezTo>
                  <a:cubicBezTo>
                    <a:pt x="6620464" y="996161"/>
                    <a:pt x="6438625" y="1000217"/>
                    <a:pt x="6245051" y="1012116"/>
                  </a:cubicBezTo>
                  <a:cubicBezTo>
                    <a:pt x="6051477" y="1024015"/>
                    <a:pt x="5834159" y="994131"/>
                    <a:pt x="5693883" y="1012116"/>
                  </a:cubicBezTo>
                  <a:cubicBezTo>
                    <a:pt x="5553607" y="1030101"/>
                    <a:pt x="5297940" y="1034885"/>
                    <a:pt x="5029826" y="1012116"/>
                  </a:cubicBezTo>
                  <a:cubicBezTo>
                    <a:pt x="4761712" y="989347"/>
                    <a:pt x="4357595" y="994586"/>
                    <a:pt x="4139988" y="1012116"/>
                  </a:cubicBezTo>
                  <a:cubicBezTo>
                    <a:pt x="3922381" y="1029646"/>
                    <a:pt x="3867334" y="1014170"/>
                    <a:pt x="3701710" y="1012116"/>
                  </a:cubicBezTo>
                  <a:cubicBezTo>
                    <a:pt x="3536086" y="1010062"/>
                    <a:pt x="3015342" y="1014515"/>
                    <a:pt x="2811873" y="1012116"/>
                  </a:cubicBezTo>
                  <a:cubicBezTo>
                    <a:pt x="2608404" y="1009717"/>
                    <a:pt x="2468548" y="998119"/>
                    <a:pt x="2147815" y="1012116"/>
                  </a:cubicBezTo>
                  <a:cubicBezTo>
                    <a:pt x="1827082" y="1026113"/>
                    <a:pt x="1520758" y="1007011"/>
                    <a:pt x="1257978" y="1012116"/>
                  </a:cubicBezTo>
                  <a:cubicBezTo>
                    <a:pt x="995198" y="1017221"/>
                    <a:pt x="977863" y="1009861"/>
                    <a:pt x="819699" y="1012116"/>
                  </a:cubicBezTo>
                  <a:cubicBezTo>
                    <a:pt x="661535" y="1014371"/>
                    <a:pt x="353934" y="1033030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cục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của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OpenSans"/>
                </a:rPr>
                <a:t>(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OpenSans"/>
                </a:rPr>
                <a:t>mở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OpenSans"/>
                </a:rPr>
                <a:t>thân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OpenSans"/>
                </a:rPr>
                <a:t>kết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OpenSans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C3775C-F630-19BD-0A08-9022E7C7CF91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3FEC3D0-4823-223F-F82B-C0D53CF904A4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0E36DB72-6DB4-FC32-B760-C8673F6FD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298502-0284-387D-D037-6D697C4F538E}"/>
              </a:ext>
            </a:extLst>
          </p:cNvPr>
          <p:cNvGrpSpPr/>
          <p:nvPr/>
        </p:nvGrpSpPr>
        <p:grpSpPr>
          <a:xfrm>
            <a:off x="784366" y="3429000"/>
            <a:ext cx="10623268" cy="1269036"/>
            <a:chOff x="1122551" y="2722972"/>
            <a:chExt cx="11757312" cy="1334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452EFC-47B7-8D5C-7A04-C22280A8E051}"/>
                </a:ext>
              </a:extLst>
            </p:cNvPr>
            <p:cNvGrpSpPr/>
            <p:nvPr/>
          </p:nvGrpSpPr>
          <p:grpSpPr>
            <a:xfrm>
              <a:off x="1122551" y="2800436"/>
              <a:ext cx="11757312" cy="1257127"/>
              <a:chOff x="5854002" y="1289951"/>
              <a:chExt cx="11757312" cy="125712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4F70A7A-6B31-919D-6432-D766C9541637}"/>
                  </a:ext>
                </a:extLst>
              </p:cNvPr>
              <p:cNvSpPr/>
              <p:nvPr/>
            </p:nvSpPr>
            <p:spPr>
              <a:xfrm>
                <a:off x="7150547" y="1412457"/>
                <a:ext cx="10460767" cy="1012116"/>
              </a:xfrm>
              <a:custGeom>
                <a:avLst/>
                <a:gdLst>
                  <a:gd name="connsiteX0" fmla="*/ 0 w 10460767"/>
                  <a:gd name="connsiteY0" fmla="*/ 228688 h 1012116"/>
                  <a:gd name="connsiteX1" fmla="*/ 228688 w 10460767"/>
                  <a:gd name="connsiteY1" fmla="*/ 0 h 1012116"/>
                  <a:gd name="connsiteX2" fmla="*/ 1095649 w 10460767"/>
                  <a:gd name="connsiteY2" fmla="*/ 0 h 1012116"/>
                  <a:gd name="connsiteX3" fmla="*/ 1662507 w 10460767"/>
                  <a:gd name="connsiteY3" fmla="*/ 0 h 1012116"/>
                  <a:gd name="connsiteX4" fmla="*/ 2529468 w 10460767"/>
                  <a:gd name="connsiteY4" fmla="*/ 0 h 1012116"/>
                  <a:gd name="connsiteX5" fmla="*/ 3296395 w 10460767"/>
                  <a:gd name="connsiteY5" fmla="*/ 0 h 1012116"/>
                  <a:gd name="connsiteX6" fmla="*/ 3963287 w 10460767"/>
                  <a:gd name="connsiteY6" fmla="*/ 0 h 1012116"/>
                  <a:gd name="connsiteX7" fmla="*/ 4330078 w 10460767"/>
                  <a:gd name="connsiteY7" fmla="*/ 0 h 1012116"/>
                  <a:gd name="connsiteX8" fmla="*/ 4996971 w 10460767"/>
                  <a:gd name="connsiteY8" fmla="*/ 0 h 1012116"/>
                  <a:gd name="connsiteX9" fmla="*/ 5663864 w 10460767"/>
                  <a:gd name="connsiteY9" fmla="*/ 0 h 1012116"/>
                  <a:gd name="connsiteX10" fmla="*/ 6330757 w 10460767"/>
                  <a:gd name="connsiteY10" fmla="*/ 0 h 1012116"/>
                  <a:gd name="connsiteX11" fmla="*/ 6997649 w 10460767"/>
                  <a:gd name="connsiteY11" fmla="*/ 0 h 1012116"/>
                  <a:gd name="connsiteX12" fmla="*/ 7764576 w 10460767"/>
                  <a:gd name="connsiteY12" fmla="*/ 0 h 1012116"/>
                  <a:gd name="connsiteX13" fmla="*/ 8331435 w 10460767"/>
                  <a:gd name="connsiteY13" fmla="*/ 0 h 1012116"/>
                  <a:gd name="connsiteX14" fmla="*/ 8998327 w 10460767"/>
                  <a:gd name="connsiteY14" fmla="*/ 0 h 1012116"/>
                  <a:gd name="connsiteX15" fmla="*/ 9465152 w 10460767"/>
                  <a:gd name="connsiteY15" fmla="*/ 0 h 1012116"/>
                  <a:gd name="connsiteX16" fmla="*/ 10232079 w 10460767"/>
                  <a:gd name="connsiteY16" fmla="*/ 0 h 1012116"/>
                  <a:gd name="connsiteX17" fmla="*/ 10460767 w 10460767"/>
                  <a:gd name="connsiteY17" fmla="*/ 228688 h 1012116"/>
                  <a:gd name="connsiteX18" fmla="*/ 10460767 w 10460767"/>
                  <a:gd name="connsiteY18" fmla="*/ 783428 h 1012116"/>
                  <a:gd name="connsiteX19" fmla="*/ 10232079 w 10460767"/>
                  <a:gd name="connsiteY19" fmla="*/ 1012116 h 1012116"/>
                  <a:gd name="connsiteX20" fmla="*/ 9465152 w 10460767"/>
                  <a:gd name="connsiteY20" fmla="*/ 1012116 h 1012116"/>
                  <a:gd name="connsiteX21" fmla="*/ 8798260 w 10460767"/>
                  <a:gd name="connsiteY21" fmla="*/ 1012116 h 1012116"/>
                  <a:gd name="connsiteX22" fmla="*/ 8231401 w 10460767"/>
                  <a:gd name="connsiteY22" fmla="*/ 1012116 h 1012116"/>
                  <a:gd name="connsiteX23" fmla="*/ 7464474 w 10460767"/>
                  <a:gd name="connsiteY23" fmla="*/ 1012116 h 1012116"/>
                  <a:gd name="connsiteX24" fmla="*/ 6597514 w 10460767"/>
                  <a:gd name="connsiteY24" fmla="*/ 1012116 h 1012116"/>
                  <a:gd name="connsiteX25" fmla="*/ 5730553 w 10460767"/>
                  <a:gd name="connsiteY25" fmla="*/ 1012116 h 1012116"/>
                  <a:gd name="connsiteX26" fmla="*/ 5063660 w 10460767"/>
                  <a:gd name="connsiteY26" fmla="*/ 1012116 h 1012116"/>
                  <a:gd name="connsiteX27" fmla="*/ 4396768 w 10460767"/>
                  <a:gd name="connsiteY27" fmla="*/ 1012116 h 1012116"/>
                  <a:gd name="connsiteX28" fmla="*/ 3529807 w 10460767"/>
                  <a:gd name="connsiteY28" fmla="*/ 1012116 h 1012116"/>
                  <a:gd name="connsiteX29" fmla="*/ 2862914 w 10460767"/>
                  <a:gd name="connsiteY29" fmla="*/ 1012116 h 1012116"/>
                  <a:gd name="connsiteX30" fmla="*/ 2196022 w 10460767"/>
                  <a:gd name="connsiteY30" fmla="*/ 1012116 h 1012116"/>
                  <a:gd name="connsiteX31" fmla="*/ 1629163 w 10460767"/>
                  <a:gd name="connsiteY31" fmla="*/ 1012116 h 1012116"/>
                  <a:gd name="connsiteX32" fmla="*/ 862236 w 10460767"/>
                  <a:gd name="connsiteY32" fmla="*/ 1012116 h 1012116"/>
                  <a:gd name="connsiteX33" fmla="*/ 228688 w 10460767"/>
                  <a:gd name="connsiteY33" fmla="*/ 1012116 h 1012116"/>
                  <a:gd name="connsiteX34" fmla="*/ 0 w 10460767"/>
                  <a:gd name="connsiteY34" fmla="*/ 783428 h 1012116"/>
                  <a:gd name="connsiteX35" fmla="*/ 0 w 10460767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7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0670" y="22638"/>
                      <a:pt x="811973" y="376"/>
                      <a:pt x="1095649" y="0"/>
                    </a:cubicBezTo>
                    <a:cubicBezTo>
                      <a:pt x="1379325" y="-376"/>
                      <a:pt x="1442013" y="-24196"/>
                      <a:pt x="1662507" y="0"/>
                    </a:cubicBezTo>
                    <a:cubicBezTo>
                      <a:pt x="1883001" y="24196"/>
                      <a:pt x="2315729" y="19736"/>
                      <a:pt x="2529468" y="0"/>
                    </a:cubicBezTo>
                    <a:cubicBezTo>
                      <a:pt x="2743207" y="-19736"/>
                      <a:pt x="2954385" y="-15351"/>
                      <a:pt x="3296395" y="0"/>
                    </a:cubicBezTo>
                    <a:cubicBezTo>
                      <a:pt x="3638405" y="15351"/>
                      <a:pt x="3761509" y="-6635"/>
                      <a:pt x="3963287" y="0"/>
                    </a:cubicBezTo>
                    <a:cubicBezTo>
                      <a:pt x="4165065" y="6635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3888" y="15381"/>
                      <a:pt x="5663864" y="0"/>
                    </a:cubicBezTo>
                    <a:cubicBezTo>
                      <a:pt x="5873840" y="-15381"/>
                      <a:pt x="6026830" y="25308"/>
                      <a:pt x="6330757" y="0"/>
                    </a:cubicBezTo>
                    <a:cubicBezTo>
                      <a:pt x="6634684" y="-25308"/>
                      <a:pt x="6770741" y="638"/>
                      <a:pt x="6997649" y="0"/>
                    </a:cubicBezTo>
                    <a:cubicBezTo>
                      <a:pt x="7224557" y="-638"/>
                      <a:pt x="7523571" y="-25845"/>
                      <a:pt x="7764576" y="0"/>
                    </a:cubicBezTo>
                    <a:cubicBezTo>
                      <a:pt x="8005581" y="25845"/>
                      <a:pt x="8077114" y="8168"/>
                      <a:pt x="8331435" y="0"/>
                    </a:cubicBezTo>
                    <a:cubicBezTo>
                      <a:pt x="8585756" y="-8168"/>
                      <a:pt x="8755717" y="32804"/>
                      <a:pt x="8998327" y="0"/>
                    </a:cubicBezTo>
                    <a:cubicBezTo>
                      <a:pt x="9240937" y="-32804"/>
                      <a:pt x="9313189" y="6192"/>
                      <a:pt x="9465152" y="0"/>
                    </a:cubicBezTo>
                    <a:cubicBezTo>
                      <a:pt x="9617115" y="-6192"/>
                      <a:pt x="10005963" y="-13974"/>
                      <a:pt x="10232079" y="0"/>
                    </a:cubicBezTo>
                    <a:cubicBezTo>
                      <a:pt x="10353208" y="6025"/>
                      <a:pt x="10481770" y="87238"/>
                      <a:pt x="10460767" y="228688"/>
                    </a:cubicBezTo>
                    <a:cubicBezTo>
                      <a:pt x="10482682" y="349355"/>
                      <a:pt x="10478933" y="587715"/>
                      <a:pt x="10460767" y="783428"/>
                    </a:cubicBezTo>
                    <a:cubicBezTo>
                      <a:pt x="10448014" y="915981"/>
                      <a:pt x="10361800" y="1009797"/>
                      <a:pt x="10232079" y="1012116"/>
                    </a:cubicBezTo>
                    <a:cubicBezTo>
                      <a:pt x="9869852" y="1038424"/>
                      <a:pt x="9846708" y="978962"/>
                      <a:pt x="9465152" y="1012116"/>
                    </a:cubicBezTo>
                    <a:cubicBezTo>
                      <a:pt x="9083596" y="1045270"/>
                      <a:pt x="9006313" y="1032254"/>
                      <a:pt x="8798260" y="1012116"/>
                    </a:cubicBezTo>
                    <a:cubicBezTo>
                      <a:pt x="8590207" y="991978"/>
                      <a:pt x="8386096" y="992900"/>
                      <a:pt x="8231401" y="1012116"/>
                    </a:cubicBezTo>
                    <a:cubicBezTo>
                      <a:pt x="8076706" y="1031332"/>
                      <a:pt x="7765159" y="1029827"/>
                      <a:pt x="7464474" y="1012116"/>
                    </a:cubicBezTo>
                    <a:cubicBezTo>
                      <a:pt x="7163789" y="994405"/>
                      <a:pt x="6942693" y="1027577"/>
                      <a:pt x="6597514" y="1012116"/>
                    </a:cubicBezTo>
                    <a:cubicBezTo>
                      <a:pt x="6252335" y="996655"/>
                      <a:pt x="6008395" y="978532"/>
                      <a:pt x="5730553" y="1012116"/>
                    </a:cubicBezTo>
                    <a:cubicBezTo>
                      <a:pt x="5452711" y="1045700"/>
                      <a:pt x="5265398" y="1001326"/>
                      <a:pt x="5063660" y="1012116"/>
                    </a:cubicBezTo>
                    <a:cubicBezTo>
                      <a:pt x="4861922" y="1022906"/>
                      <a:pt x="4639746" y="1027772"/>
                      <a:pt x="4396768" y="1012116"/>
                    </a:cubicBezTo>
                    <a:cubicBezTo>
                      <a:pt x="4153790" y="996460"/>
                      <a:pt x="3858524" y="993504"/>
                      <a:pt x="3529807" y="1012116"/>
                    </a:cubicBezTo>
                    <a:cubicBezTo>
                      <a:pt x="3201090" y="1030728"/>
                      <a:pt x="3182941" y="1014544"/>
                      <a:pt x="2862914" y="1012116"/>
                    </a:cubicBezTo>
                    <a:cubicBezTo>
                      <a:pt x="2542887" y="1009688"/>
                      <a:pt x="2402544" y="1026314"/>
                      <a:pt x="2196022" y="1012116"/>
                    </a:cubicBezTo>
                    <a:cubicBezTo>
                      <a:pt x="1989500" y="997918"/>
                      <a:pt x="1805522" y="1023934"/>
                      <a:pt x="1629163" y="1012116"/>
                    </a:cubicBezTo>
                    <a:cubicBezTo>
                      <a:pt x="1452804" y="1000298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7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4098" y="10302"/>
                      <a:pt x="5097005" y="0"/>
                    </a:cubicBezTo>
                    <a:cubicBezTo>
                      <a:pt x="5239912" y="-10302"/>
                      <a:pt x="5405578" y="-19671"/>
                      <a:pt x="5563830" y="0"/>
                    </a:cubicBezTo>
                    <a:cubicBezTo>
                      <a:pt x="5722082" y="19671"/>
                      <a:pt x="5989696" y="-23670"/>
                      <a:pt x="6130689" y="0"/>
                    </a:cubicBezTo>
                    <a:cubicBezTo>
                      <a:pt x="6271682" y="23670"/>
                      <a:pt x="6544080" y="-31174"/>
                      <a:pt x="6897615" y="0"/>
                    </a:cubicBezTo>
                    <a:cubicBezTo>
                      <a:pt x="7251150" y="31174"/>
                      <a:pt x="7248458" y="-10439"/>
                      <a:pt x="7564508" y="0"/>
                    </a:cubicBezTo>
                    <a:cubicBezTo>
                      <a:pt x="7880558" y="10439"/>
                      <a:pt x="7888094" y="-11178"/>
                      <a:pt x="8131367" y="0"/>
                    </a:cubicBezTo>
                    <a:cubicBezTo>
                      <a:pt x="8374640" y="11178"/>
                      <a:pt x="8421128" y="-17382"/>
                      <a:pt x="8698226" y="0"/>
                    </a:cubicBezTo>
                    <a:cubicBezTo>
                      <a:pt x="8975324" y="17382"/>
                      <a:pt x="9026835" y="-10358"/>
                      <a:pt x="9165051" y="0"/>
                    </a:cubicBezTo>
                    <a:cubicBezTo>
                      <a:pt x="9303267" y="10358"/>
                      <a:pt x="9963038" y="43398"/>
                      <a:pt x="10232079" y="0"/>
                    </a:cubicBezTo>
                    <a:cubicBezTo>
                      <a:pt x="10345935" y="6748"/>
                      <a:pt x="10481839" y="101043"/>
                      <a:pt x="10460767" y="228688"/>
                    </a:cubicBezTo>
                    <a:cubicBezTo>
                      <a:pt x="10466863" y="413701"/>
                      <a:pt x="10465168" y="641164"/>
                      <a:pt x="10460767" y="783428"/>
                    </a:cubicBezTo>
                    <a:cubicBezTo>
                      <a:pt x="10447771" y="918269"/>
                      <a:pt x="10338737" y="1006151"/>
                      <a:pt x="10232079" y="1012116"/>
                    </a:cubicBezTo>
                    <a:cubicBezTo>
                      <a:pt x="10031760" y="1037312"/>
                      <a:pt x="9725020" y="1041316"/>
                      <a:pt x="9565186" y="1012116"/>
                    </a:cubicBezTo>
                    <a:cubicBezTo>
                      <a:pt x="9405352" y="982916"/>
                      <a:pt x="9160117" y="996128"/>
                      <a:pt x="8998327" y="1012116"/>
                    </a:cubicBezTo>
                    <a:cubicBezTo>
                      <a:pt x="8836537" y="1028104"/>
                      <a:pt x="8621304" y="985718"/>
                      <a:pt x="8431469" y="1012116"/>
                    </a:cubicBezTo>
                    <a:cubicBezTo>
                      <a:pt x="8241634" y="1038514"/>
                      <a:pt x="8135302" y="1013532"/>
                      <a:pt x="7864610" y="1012116"/>
                    </a:cubicBezTo>
                    <a:cubicBezTo>
                      <a:pt x="7593918" y="1010700"/>
                      <a:pt x="7585992" y="1020927"/>
                      <a:pt x="7397785" y="1012116"/>
                    </a:cubicBezTo>
                    <a:cubicBezTo>
                      <a:pt x="7209579" y="1003305"/>
                      <a:pt x="7125444" y="1011420"/>
                      <a:pt x="7030994" y="1012116"/>
                    </a:cubicBezTo>
                    <a:cubicBezTo>
                      <a:pt x="6936544" y="1012812"/>
                      <a:pt x="6683352" y="997341"/>
                      <a:pt x="6564169" y="1012116"/>
                    </a:cubicBezTo>
                    <a:cubicBezTo>
                      <a:pt x="6444986" y="1026891"/>
                      <a:pt x="6178220" y="1041550"/>
                      <a:pt x="5897276" y="1012116"/>
                    </a:cubicBezTo>
                    <a:cubicBezTo>
                      <a:pt x="5616332" y="982682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1592" y="983038"/>
                      <a:pt x="4029977" y="1012116"/>
                    </a:cubicBezTo>
                    <a:cubicBezTo>
                      <a:pt x="3888362" y="1041194"/>
                      <a:pt x="3646407" y="1014672"/>
                      <a:pt x="3463118" y="1012116"/>
                    </a:cubicBezTo>
                    <a:cubicBezTo>
                      <a:pt x="3279829" y="1009560"/>
                      <a:pt x="3011134" y="1036127"/>
                      <a:pt x="2896259" y="1012116"/>
                    </a:cubicBezTo>
                    <a:cubicBezTo>
                      <a:pt x="2781384" y="9881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sắp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xếp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hoạt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động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(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sắp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xếp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các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 ý)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05DBF1-A95B-3098-DCD1-A48FF706EA93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4372147F-EE7A-DC72-CA2B-3C9E1925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716746-A254-0D06-3B0D-BB7742E9698F}"/>
              </a:ext>
            </a:extLst>
          </p:cNvPr>
          <p:cNvGrpSpPr/>
          <p:nvPr/>
        </p:nvGrpSpPr>
        <p:grpSpPr>
          <a:xfrm>
            <a:off x="951386" y="5085434"/>
            <a:ext cx="9710945" cy="1474392"/>
            <a:chOff x="463305" y="4144564"/>
            <a:chExt cx="11414551" cy="173304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870234C-7859-DD26-4B5C-193762AA1292}"/>
                </a:ext>
              </a:extLst>
            </p:cNvPr>
            <p:cNvGrpSpPr/>
            <p:nvPr/>
          </p:nvGrpSpPr>
          <p:grpSpPr>
            <a:xfrm>
              <a:off x="463305" y="4144564"/>
              <a:ext cx="11414551" cy="1733046"/>
              <a:chOff x="5911313" y="888028"/>
              <a:chExt cx="11414551" cy="1733046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0C722B34-74A9-1A34-285B-DE992E937CE9}"/>
                  </a:ext>
                </a:extLst>
              </p:cNvPr>
              <p:cNvSpPr/>
              <p:nvPr/>
            </p:nvSpPr>
            <p:spPr>
              <a:xfrm>
                <a:off x="6812834" y="888028"/>
                <a:ext cx="10513030" cy="1733046"/>
              </a:xfrm>
              <a:custGeom>
                <a:avLst/>
                <a:gdLst>
                  <a:gd name="connsiteX0" fmla="*/ 0 w 10513030"/>
                  <a:gd name="connsiteY0" fmla="*/ 391582 h 1733046"/>
                  <a:gd name="connsiteX1" fmla="*/ 391582 w 10513030"/>
                  <a:gd name="connsiteY1" fmla="*/ 0 h 1733046"/>
                  <a:gd name="connsiteX2" fmla="*/ 1281170 w 10513030"/>
                  <a:gd name="connsiteY2" fmla="*/ 0 h 1733046"/>
                  <a:gd name="connsiteX3" fmla="*/ 1878862 w 10513030"/>
                  <a:gd name="connsiteY3" fmla="*/ 0 h 1733046"/>
                  <a:gd name="connsiteX4" fmla="*/ 2768449 w 10513030"/>
                  <a:gd name="connsiteY4" fmla="*/ 0 h 1733046"/>
                  <a:gd name="connsiteX5" fmla="*/ 3560738 w 10513030"/>
                  <a:gd name="connsiteY5" fmla="*/ 0 h 1733046"/>
                  <a:gd name="connsiteX6" fmla="*/ 4255729 w 10513030"/>
                  <a:gd name="connsiteY6" fmla="*/ 0 h 1733046"/>
                  <a:gd name="connsiteX7" fmla="*/ 4658823 w 10513030"/>
                  <a:gd name="connsiteY7" fmla="*/ 0 h 1733046"/>
                  <a:gd name="connsiteX8" fmla="*/ 5353814 w 10513030"/>
                  <a:gd name="connsiteY8" fmla="*/ 0 h 1733046"/>
                  <a:gd name="connsiteX9" fmla="*/ 6048804 w 10513030"/>
                  <a:gd name="connsiteY9" fmla="*/ 0 h 1733046"/>
                  <a:gd name="connsiteX10" fmla="*/ 6743795 w 10513030"/>
                  <a:gd name="connsiteY10" fmla="*/ 0 h 1733046"/>
                  <a:gd name="connsiteX11" fmla="*/ 7438785 w 10513030"/>
                  <a:gd name="connsiteY11" fmla="*/ 0 h 1733046"/>
                  <a:gd name="connsiteX12" fmla="*/ 8231074 w 10513030"/>
                  <a:gd name="connsiteY12" fmla="*/ 0 h 1733046"/>
                  <a:gd name="connsiteX13" fmla="*/ 8828766 w 10513030"/>
                  <a:gd name="connsiteY13" fmla="*/ 0 h 1733046"/>
                  <a:gd name="connsiteX14" fmla="*/ 9523756 w 10513030"/>
                  <a:gd name="connsiteY14" fmla="*/ 0 h 1733046"/>
                  <a:gd name="connsiteX15" fmla="*/ 10121448 w 10513030"/>
                  <a:gd name="connsiteY15" fmla="*/ 0 h 1733046"/>
                  <a:gd name="connsiteX16" fmla="*/ 10513030 w 10513030"/>
                  <a:gd name="connsiteY16" fmla="*/ 391582 h 1733046"/>
                  <a:gd name="connsiteX17" fmla="*/ 10513030 w 10513030"/>
                  <a:gd name="connsiteY17" fmla="*/ 866523 h 1733046"/>
                  <a:gd name="connsiteX18" fmla="*/ 10513030 w 10513030"/>
                  <a:gd name="connsiteY18" fmla="*/ 1341464 h 1733046"/>
                  <a:gd name="connsiteX19" fmla="*/ 10121448 w 10513030"/>
                  <a:gd name="connsiteY19" fmla="*/ 1733046 h 1733046"/>
                  <a:gd name="connsiteX20" fmla="*/ 9329159 w 10513030"/>
                  <a:gd name="connsiteY20" fmla="*/ 1733046 h 1733046"/>
                  <a:gd name="connsiteX21" fmla="*/ 8634168 w 10513030"/>
                  <a:gd name="connsiteY21" fmla="*/ 1733046 h 1733046"/>
                  <a:gd name="connsiteX22" fmla="*/ 8036477 w 10513030"/>
                  <a:gd name="connsiteY22" fmla="*/ 1733046 h 1733046"/>
                  <a:gd name="connsiteX23" fmla="*/ 7244188 w 10513030"/>
                  <a:gd name="connsiteY23" fmla="*/ 1733046 h 1733046"/>
                  <a:gd name="connsiteX24" fmla="*/ 6354600 w 10513030"/>
                  <a:gd name="connsiteY24" fmla="*/ 1733046 h 1733046"/>
                  <a:gd name="connsiteX25" fmla="*/ 5465012 w 10513030"/>
                  <a:gd name="connsiteY25" fmla="*/ 1733046 h 1733046"/>
                  <a:gd name="connsiteX26" fmla="*/ 4770022 w 10513030"/>
                  <a:gd name="connsiteY26" fmla="*/ 1733046 h 1733046"/>
                  <a:gd name="connsiteX27" fmla="*/ 4075031 w 10513030"/>
                  <a:gd name="connsiteY27" fmla="*/ 1733046 h 1733046"/>
                  <a:gd name="connsiteX28" fmla="*/ 3185444 w 10513030"/>
                  <a:gd name="connsiteY28" fmla="*/ 1733046 h 1733046"/>
                  <a:gd name="connsiteX29" fmla="*/ 2490453 w 10513030"/>
                  <a:gd name="connsiteY29" fmla="*/ 1733046 h 1733046"/>
                  <a:gd name="connsiteX30" fmla="*/ 1795463 w 10513030"/>
                  <a:gd name="connsiteY30" fmla="*/ 1733046 h 1733046"/>
                  <a:gd name="connsiteX31" fmla="*/ 1197771 w 10513030"/>
                  <a:gd name="connsiteY31" fmla="*/ 1733046 h 1733046"/>
                  <a:gd name="connsiteX32" fmla="*/ 391582 w 10513030"/>
                  <a:gd name="connsiteY32" fmla="*/ 1733046 h 1733046"/>
                  <a:gd name="connsiteX33" fmla="*/ 0 w 10513030"/>
                  <a:gd name="connsiteY33" fmla="*/ 1341464 h 1733046"/>
                  <a:gd name="connsiteX34" fmla="*/ 0 w 10513030"/>
                  <a:gd name="connsiteY34" fmla="*/ 847525 h 1733046"/>
                  <a:gd name="connsiteX35" fmla="*/ 0 w 10513030"/>
                  <a:gd name="connsiteY35" fmla="*/ 391582 h 173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513030" h="1733046" fill="none" extrusionOk="0">
                    <a:moveTo>
                      <a:pt x="0" y="391582"/>
                    </a:moveTo>
                    <a:cubicBezTo>
                      <a:pt x="16104" y="179902"/>
                      <a:pt x="197063" y="-35537"/>
                      <a:pt x="391582" y="0"/>
                    </a:cubicBezTo>
                    <a:cubicBezTo>
                      <a:pt x="632133" y="5061"/>
                      <a:pt x="928603" y="-14525"/>
                      <a:pt x="1281170" y="0"/>
                    </a:cubicBezTo>
                    <a:cubicBezTo>
                      <a:pt x="1633737" y="14525"/>
                      <a:pt x="1687188" y="5208"/>
                      <a:pt x="1878862" y="0"/>
                    </a:cubicBezTo>
                    <a:cubicBezTo>
                      <a:pt x="2070536" y="-5208"/>
                      <a:pt x="2567271" y="19130"/>
                      <a:pt x="2768449" y="0"/>
                    </a:cubicBezTo>
                    <a:cubicBezTo>
                      <a:pt x="2969627" y="-19130"/>
                      <a:pt x="3285831" y="14691"/>
                      <a:pt x="3560738" y="0"/>
                    </a:cubicBezTo>
                    <a:cubicBezTo>
                      <a:pt x="3835645" y="-14691"/>
                      <a:pt x="4068641" y="12322"/>
                      <a:pt x="4255729" y="0"/>
                    </a:cubicBezTo>
                    <a:cubicBezTo>
                      <a:pt x="4442817" y="-12322"/>
                      <a:pt x="4565275" y="17330"/>
                      <a:pt x="4658823" y="0"/>
                    </a:cubicBezTo>
                    <a:cubicBezTo>
                      <a:pt x="4752371" y="-17330"/>
                      <a:pt x="5200292" y="-6133"/>
                      <a:pt x="5353814" y="0"/>
                    </a:cubicBezTo>
                    <a:cubicBezTo>
                      <a:pt x="5507336" y="6133"/>
                      <a:pt x="5849442" y="-23344"/>
                      <a:pt x="6048804" y="0"/>
                    </a:cubicBezTo>
                    <a:cubicBezTo>
                      <a:pt x="6248166" y="23344"/>
                      <a:pt x="6407414" y="-14789"/>
                      <a:pt x="6743795" y="0"/>
                    </a:cubicBezTo>
                    <a:cubicBezTo>
                      <a:pt x="7080176" y="14789"/>
                      <a:pt x="7164809" y="16255"/>
                      <a:pt x="7438785" y="0"/>
                    </a:cubicBezTo>
                    <a:cubicBezTo>
                      <a:pt x="7712761" y="-16255"/>
                      <a:pt x="7844304" y="24438"/>
                      <a:pt x="8231074" y="0"/>
                    </a:cubicBezTo>
                    <a:cubicBezTo>
                      <a:pt x="8617844" y="-24438"/>
                      <a:pt x="8584846" y="-12554"/>
                      <a:pt x="8828766" y="0"/>
                    </a:cubicBezTo>
                    <a:cubicBezTo>
                      <a:pt x="9072686" y="12554"/>
                      <a:pt x="9179168" y="19741"/>
                      <a:pt x="9523756" y="0"/>
                    </a:cubicBezTo>
                    <a:cubicBezTo>
                      <a:pt x="9868344" y="-19741"/>
                      <a:pt x="9975710" y="-8334"/>
                      <a:pt x="10121448" y="0"/>
                    </a:cubicBezTo>
                    <a:cubicBezTo>
                      <a:pt x="10320142" y="-36977"/>
                      <a:pt x="10463756" y="190339"/>
                      <a:pt x="10513030" y="391582"/>
                    </a:cubicBezTo>
                    <a:cubicBezTo>
                      <a:pt x="10504901" y="580561"/>
                      <a:pt x="10534639" y="646295"/>
                      <a:pt x="10513030" y="866523"/>
                    </a:cubicBezTo>
                    <a:cubicBezTo>
                      <a:pt x="10491421" y="1086751"/>
                      <a:pt x="10501104" y="1153020"/>
                      <a:pt x="10513030" y="1341464"/>
                    </a:cubicBezTo>
                    <a:cubicBezTo>
                      <a:pt x="10476502" y="1575638"/>
                      <a:pt x="10362346" y="1716345"/>
                      <a:pt x="10121448" y="1733046"/>
                    </a:cubicBezTo>
                    <a:cubicBezTo>
                      <a:pt x="9952296" y="1710284"/>
                      <a:pt x="9515411" y="1728092"/>
                      <a:pt x="9329159" y="1733046"/>
                    </a:cubicBezTo>
                    <a:cubicBezTo>
                      <a:pt x="9142907" y="1738000"/>
                      <a:pt x="8948619" y="1735560"/>
                      <a:pt x="8634168" y="1733046"/>
                    </a:cubicBezTo>
                    <a:cubicBezTo>
                      <a:pt x="8319717" y="1730532"/>
                      <a:pt x="8259960" y="1704169"/>
                      <a:pt x="8036477" y="1733046"/>
                    </a:cubicBezTo>
                    <a:cubicBezTo>
                      <a:pt x="7812994" y="1761923"/>
                      <a:pt x="7469265" y="1772523"/>
                      <a:pt x="7244188" y="1733046"/>
                    </a:cubicBezTo>
                    <a:cubicBezTo>
                      <a:pt x="7019111" y="1693569"/>
                      <a:pt x="6593393" y="1716954"/>
                      <a:pt x="6354600" y="1733046"/>
                    </a:cubicBezTo>
                    <a:cubicBezTo>
                      <a:pt x="6115807" y="1749138"/>
                      <a:pt x="5892429" y="1758122"/>
                      <a:pt x="5465012" y="1733046"/>
                    </a:cubicBezTo>
                    <a:cubicBezTo>
                      <a:pt x="5037595" y="1707970"/>
                      <a:pt x="4955706" y="1705127"/>
                      <a:pt x="4770022" y="1733046"/>
                    </a:cubicBezTo>
                    <a:cubicBezTo>
                      <a:pt x="4584338" y="1760966"/>
                      <a:pt x="4269969" y="1713605"/>
                      <a:pt x="4075031" y="1733046"/>
                    </a:cubicBezTo>
                    <a:cubicBezTo>
                      <a:pt x="3880093" y="1752487"/>
                      <a:pt x="3537459" y="1734736"/>
                      <a:pt x="3185444" y="1733046"/>
                    </a:cubicBezTo>
                    <a:cubicBezTo>
                      <a:pt x="2833429" y="1731356"/>
                      <a:pt x="2734300" y="1704080"/>
                      <a:pt x="2490453" y="1733046"/>
                    </a:cubicBezTo>
                    <a:cubicBezTo>
                      <a:pt x="2246606" y="1762012"/>
                      <a:pt x="2017876" y="1705081"/>
                      <a:pt x="1795463" y="1733046"/>
                    </a:cubicBezTo>
                    <a:cubicBezTo>
                      <a:pt x="1573050" y="1761012"/>
                      <a:pt x="1408831" y="1732078"/>
                      <a:pt x="1197771" y="1733046"/>
                    </a:cubicBezTo>
                    <a:cubicBezTo>
                      <a:pt x="986711" y="1734014"/>
                      <a:pt x="755438" y="1698452"/>
                      <a:pt x="391582" y="1733046"/>
                    </a:cubicBezTo>
                    <a:cubicBezTo>
                      <a:pt x="169369" y="1734235"/>
                      <a:pt x="-9747" y="1560962"/>
                      <a:pt x="0" y="1341464"/>
                    </a:cubicBezTo>
                    <a:cubicBezTo>
                      <a:pt x="10983" y="1216580"/>
                      <a:pt x="23718" y="981566"/>
                      <a:pt x="0" y="847525"/>
                    </a:cubicBezTo>
                    <a:cubicBezTo>
                      <a:pt x="-23718" y="713484"/>
                      <a:pt x="14944" y="560655"/>
                      <a:pt x="0" y="391582"/>
                    </a:cubicBezTo>
                    <a:close/>
                  </a:path>
                  <a:path w="10513030" h="1733046" stroke="0" extrusionOk="0">
                    <a:moveTo>
                      <a:pt x="0" y="391582"/>
                    </a:moveTo>
                    <a:cubicBezTo>
                      <a:pt x="-35955" y="213053"/>
                      <a:pt x="178022" y="11441"/>
                      <a:pt x="391582" y="0"/>
                    </a:cubicBezTo>
                    <a:cubicBezTo>
                      <a:pt x="623534" y="-9895"/>
                      <a:pt x="774099" y="-19306"/>
                      <a:pt x="891975" y="0"/>
                    </a:cubicBezTo>
                    <a:cubicBezTo>
                      <a:pt x="1009851" y="19306"/>
                      <a:pt x="1262502" y="20842"/>
                      <a:pt x="1489667" y="0"/>
                    </a:cubicBezTo>
                    <a:cubicBezTo>
                      <a:pt x="1716832" y="-20842"/>
                      <a:pt x="1773853" y="-5547"/>
                      <a:pt x="1892761" y="0"/>
                    </a:cubicBezTo>
                    <a:cubicBezTo>
                      <a:pt x="2011669" y="5547"/>
                      <a:pt x="2449569" y="2820"/>
                      <a:pt x="2685050" y="0"/>
                    </a:cubicBezTo>
                    <a:cubicBezTo>
                      <a:pt x="2920531" y="-2820"/>
                      <a:pt x="2947151" y="-3807"/>
                      <a:pt x="3088145" y="0"/>
                    </a:cubicBezTo>
                    <a:cubicBezTo>
                      <a:pt x="3229140" y="3807"/>
                      <a:pt x="3473878" y="-20134"/>
                      <a:pt x="3783135" y="0"/>
                    </a:cubicBezTo>
                    <a:cubicBezTo>
                      <a:pt x="4092392" y="20134"/>
                      <a:pt x="4069926" y="-5490"/>
                      <a:pt x="4283528" y="0"/>
                    </a:cubicBezTo>
                    <a:cubicBezTo>
                      <a:pt x="4497130" y="5490"/>
                      <a:pt x="4554870" y="-15930"/>
                      <a:pt x="4783922" y="0"/>
                    </a:cubicBezTo>
                    <a:cubicBezTo>
                      <a:pt x="5012974" y="15930"/>
                      <a:pt x="5016608" y="-17866"/>
                      <a:pt x="5187016" y="0"/>
                    </a:cubicBezTo>
                    <a:cubicBezTo>
                      <a:pt x="5357424" y="17866"/>
                      <a:pt x="5469099" y="2159"/>
                      <a:pt x="5590110" y="0"/>
                    </a:cubicBezTo>
                    <a:cubicBezTo>
                      <a:pt x="5711121" y="-2159"/>
                      <a:pt x="5906724" y="-15523"/>
                      <a:pt x="6090504" y="0"/>
                    </a:cubicBezTo>
                    <a:cubicBezTo>
                      <a:pt x="6274284" y="15523"/>
                      <a:pt x="6523915" y="28021"/>
                      <a:pt x="6688195" y="0"/>
                    </a:cubicBezTo>
                    <a:cubicBezTo>
                      <a:pt x="6852475" y="-28021"/>
                      <a:pt x="7280996" y="3880"/>
                      <a:pt x="7480484" y="0"/>
                    </a:cubicBezTo>
                    <a:cubicBezTo>
                      <a:pt x="7679972" y="-3880"/>
                      <a:pt x="7857832" y="-4885"/>
                      <a:pt x="8175475" y="0"/>
                    </a:cubicBezTo>
                    <a:cubicBezTo>
                      <a:pt x="8493118" y="4885"/>
                      <a:pt x="8595547" y="-16516"/>
                      <a:pt x="8773167" y="0"/>
                    </a:cubicBezTo>
                    <a:cubicBezTo>
                      <a:pt x="8950787" y="16516"/>
                      <a:pt x="9139589" y="10945"/>
                      <a:pt x="9370858" y="0"/>
                    </a:cubicBezTo>
                    <a:cubicBezTo>
                      <a:pt x="9602127" y="-10945"/>
                      <a:pt x="9802289" y="-26004"/>
                      <a:pt x="10121448" y="0"/>
                    </a:cubicBezTo>
                    <a:cubicBezTo>
                      <a:pt x="10327649" y="4796"/>
                      <a:pt x="10515981" y="155764"/>
                      <a:pt x="10513030" y="391582"/>
                    </a:cubicBezTo>
                    <a:cubicBezTo>
                      <a:pt x="10493176" y="595366"/>
                      <a:pt x="10501815" y="717362"/>
                      <a:pt x="10513030" y="838027"/>
                    </a:cubicBezTo>
                    <a:cubicBezTo>
                      <a:pt x="10524245" y="958693"/>
                      <a:pt x="10504768" y="1203404"/>
                      <a:pt x="10513030" y="1341464"/>
                    </a:cubicBezTo>
                    <a:cubicBezTo>
                      <a:pt x="10496523" y="1568576"/>
                      <a:pt x="10305772" y="1723346"/>
                      <a:pt x="10121448" y="1733046"/>
                    </a:cubicBezTo>
                    <a:cubicBezTo>
                      <a:pt x="9898336" y="1733631"/>
                      <a:pt x="9576832" y="1717441"/>
                      <a:pt x="9426458" y="1733046"/>
                    </a:cubicBezTo>
                    <a:cubicBezTo>
                      <a:pt x="9276084" y="1748652"/>
                      <a:pt x="9081380" y="1740534"/>
                      <a:pt x="8828766" y="1733046"/>
                    </a:cubicBezTo>
                    <a:cubicBezTo>
                      <a:pt x="8576152" y="1725558"/>
                      <a:pt x="8502531" y="1728818"/>
                      <a:pt x="8231074" y="1733046"/>
                    </a:cubicBezTo>
                    <a:cubicBezTo>
                      <a:pt x="7959617" y="1737274"/>
                      <a:pt x="7781143" y="1726352"/>
                      <a:pt x="7633382" y="1733046"/>
                    </a:cubicBezTo>
                    <a:cubicBezTo>
                      <a:pt x="7485621" y="1739740"/>
                      <a:pt x="7351199" y="1715668"/>
                      <a:pt x="7132989" y="1733046"/>
                    </a:cubicBezTo>
                    <a:cubicBezTo>
                      <a:pt x="6914779" y="1750424"/>
                      <a:pt x="6822126" y="1714695"/>
                      <a:pt x="6729895" y="1733046"/>
                    </a:cubicBezTo>
                    <a:cubicBezTo>
                      <a:pt x="6637664" y="1751397"/>
                      <a:pt x="6334873" y="1746427"/>
                      <a:pt x="6229502" y="1733046"/>
                    </a:cubicBezTo>
                    <a:cubicBezTo>
                      <a:pt x="6124131" y="1719665"/>
                      <a:pt x="5881848" y="1711012"/>
                      <a:pt x="5534511" y="1733046"/>
                    </a:cubicBezTo>
                    <a:cubicBezTo>
                      <a:pt x="5187174" y="1755080"/>
                      <a:pt x="5278179" y="1739547"/>
                      <a:pt x="5131417" y="1733046"/>
                    </a:cubicBezTo>
                    <a:cubicBezTo>
                      <a:pt x="4984655" y="1726545"/>
                      <a:pt x="4861734" y="1722986"/>
                      <a:pt x="4728322" y="1733046"/>
                    </a:cubicBezTo>
                    <a:cubicBezTo>
                      <a:pt x="4594910" y="1743106"/>
                      <a:pt x="4452189" y="1730857"/>
                      <a:pt x="4227929" y="1733046"/>
                    </a:cubicBezTo>
                    <a:cubicBezTo>
                      <a:pt x="4003669" y="1735235"/>
                      <a:pt x="3820933" y="1724255"/>
                      <a:pt x="3532939" y="1733046"/>
                    </a:cubicBezTo>
                    <a:cubicBezTo>
                      <a:pt x="3244945" y="1741838"/>
                      <a:pt x="3149905" y="1734910"/>
                      <a:pt x="2935247" y="1733046"/>
                    </a:cubicBezTo>
                    <a:cubicBezTo>
                      <a:pt x="2720589" y="1731182"/>
                      <a:pt x="2594787" y="1757866"/>
                      <a:pt x="2337555" y="1733046"/>
                    </a:cubicBezTo>
                    <a:cubicBezTo>
                      <a:pt x="2080323" y="1708226"/>
                      <a:pt x="1973566" y="1721712"/>
                      <a:pt x="1739863" y="1733046"/>
                    </a:cubicBezTo>
                    <a:cubicBezTo>
                      <a:pt x="1506160" y="1744380"/>
                      <a:pt x="1392313" y="1709178"/>
                      <a:pt x="1044873" y="1733046"/>
                    </a:cubicBezTo>
                    <a:cubicBezTo>
                      <a:pt x="697433" y="1756915"/>
                      <a:pt x="690088" y="1721817"/>
                      <a:pt x="391582" y="1733046"/>
                    </a:cubicBezTo>
                    <a:cubicBezTo>
                      <a:pt x="135790" y="1738721"/>
                      <a:pt x="-23736" y="1550146"/>
                      <a:pt x="0" y="1341464"/>
                    </a:cubicBezTo>
                    <a:cubicBezTo>
                      <a:pt x="-14790" y="1202110"/>
                      <a:pt x="21285" y="997077"/>
                      <a:pt x="0" y="876022"/>
                    </a:cubicBezTo>
                    <a:cubicBezTo>
                      <a:pt x="-21285" y="754967"/>
                      <a:pt x="-20445" y="585424"/>
                      <a:pt x="0" y="39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bộc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lộ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suy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nghĩ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cảm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xúc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về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sự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việc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(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dùng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từ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,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xưng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OpenSans"/>
                  </a:rPr>
                  <a:t>hô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OpenSan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86B84F8-AAB6-29BE-589B-84CDBCFBCF86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1FAE2993-8493-00E5-FC75-23415BB5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470080-3C41-C278-D7A8-EF0897014FA7}"/>
              </a:ext>
            </a:extLst>
          </p:cNvPr>
          <p:cNvCxnSpPr/>
          <p:nvPr/>
        </p:nvCxnSpPr>
        <p:spPr>
          <a:xfrm>
            <a:off x="2252870" y="742122"/>
            <a:ext cx="15107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0CF225-9659-8B93-B7C5-4E32C2C2D562}"/>
              </a:ext>
            </a:extLst>
          </p:cNvPr>
          <p:cNvCxnSpPr>
            <a:cxnSpLocks/>
          </p:cNvCxnSpPr>
          <p:nvPr/>
        </p:nvCxnSpPr>
        <p:spPr>
          <a:xfrm>
            <a:off x="4426226" y="742122"/>
            <a:ext cx="417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0364BA6-4C32-A9F2-7012-972EA30E6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ABB468-D3AB-6DC8-51FA-344100D7EF32}"/>
              </a:ext>
            </a:extLst>
          </p:cNvPr>
          <p:cNvSpPr txBox="1"/>
          <p:nvPr/>
        </p:nvSpPr>
        <p:spPr>
          <a:xfrm>
            <a:off x="363940" y="364290"/>
            <a:ext cx="11464120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hững điểm cần lưu ý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khi viết bài văn thuật lại một sự 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vi-VN" sz="3600" b="1" dirty="0">
                <a:solidFill>
                  <a:srgbClr val="006600"/>
                </a:solidFill>
                <a:latin typeface="Calibri" panose="020F0502020204030204"/>
              </a:rPr>
              <a:t>đã chứng kiến hoặc tham gia</a:t>
            </a:r>
            <a:r>
              <a:rPr lang="en-US" sz="3600" b="1" dirty="0">
                <a:solidFill>
                  <a:srgbClr val="00660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18889-05C6-E746-86C7-A36EDB4469AD}"/>
              </a:ext>
            </a:extLst>
          </p:cNvPr>
          <p:cNvSpPr txBox="1"/>
          <p:nvPr/>
        </p:nvSpPr>
        <p:spPr>
          <a:xfrm>
            <a:off x="181970" y="1634290"/>
            <a:ext cx="11828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3600" b="1" dirty="0">
                <a:solidFill>
                  <a:srgbClr val="002060"/>
                </a:solidFill>
              </a:rPr>
              <a:t>       - </a:t>
            </a:r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cục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bài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gồm</a:t>
            </a:r>
            <a:r>
              <a:rPr lang="en-US" sz="3600" b="1" dirty="0">
                <a:solidFill>
                  <a:srgbClr val="002060"/>
                </a:solidFill>
              </a:rPr>
              <a:t> 3 </a:t>
            </a:r>
            <a:r>
              <a:rPr lang="en-US" sz="3600" b="1" dirty="0" err="1">
                <a:solidFill>
                  <a:srgbClr val="002060"/>
                </a:solidFill>
              </a:rPr>
              <a:t>phần</a:t>
            </a:r>
            <a:r>
              <a:rPr lang="en-US" sz="3600" b="1" dirty="0">
                <a:solidFill>
                  <a:srgbClr val="00206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mở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thân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kết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075BE-83E3-811E-D5AC-1AB51454B6E2}"/>
              </a:ext>
            </a:extLst>
          </p:cNvPr>
          <p:cNvSpPr txBox="1"/>
          <p:nvPr/>
        </p:nvSpPr>
        <p:spPr>
          <a:xfrm>
            <a:off x="573206" y="2772231"/>
            <a:ext cx="112548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lang="en-US" sz="3600" b="1" dirty="0" err="1">
                <a:solidFill>
                  <a:srgbClr val="FF0000"/>
                </a:solidFill>
              </a:rPr>
              <a:t>Sắp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xếp</a:t>
            </a:r>
            <a:r>
              <a:rPr lang="en-US" sz="3600" b="1" dirty="0">
                <a:solidFill>
                  <a:srgbClr val="FF0000"/>
                </a:solidFill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hợp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theo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bằng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cách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liệt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kê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hoạt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động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xảy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ra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trước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thì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trước</a:t>
            </a:r>
            <a:r>
              <a:rPr lang="en-US" sz="3600" b="1" dirty="0">
                <a:solidFill>
                  <a:srgbClr val="002060"/>
                </a:solidFill>
              </a:rPr>
              <a:t>… </a:t>
            </a:r>
            <a:r>
              <a:rPr lang="en-US" sz="3600" b="1" dirty="0" err="1">
                <a:solidFill>
                  <a:srgbClr val="FF0000"/>
                </a:solidFill>
              </a:rPr>
              <a:t>Chú</a:t>
            </a:r>
            <a:r>
              <a:rPr lang="en-US" sz="3600" b="1" dirty="0">
                <a:solidFill>
                  <a:srgbClr val="FF0000"/>
                </a:solidFill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thời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gian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người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đọc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người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nghe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dễ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nắm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63CCC-9116-BA89-1A28-788029B23FC0}"/>
              </a:ext>
            </a:extLst>
          </p:cNvPr>
          <p:cNvSpPr txBox="1"/>
          <p:nvPr/>
        </p:nvSpPr>
        <p:spPr>
          <a:xfrm>
            <a:off x="573206" y="4962691"/>
            <a:ext cx="112548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</a:rPr>
              <a:t>   -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diễn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đạt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sử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dụng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tả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bộc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lộ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cảm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xúc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bài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văn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sinh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động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hơn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lưu</a:t>
            </a:r>
            <a:r>
              <a:rPr lang="en-US" sz="3600" b="1" dirty="0">
                <a:solidFill>
                  <a:srgbClr val="FF0000"/>
                </a:solidFill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xưng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phù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hợp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7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CAAAC-BB30-4758-140D-76D34602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6" y="332389"/>
            <a:ext cx="9839324" cy="6107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D4B7DF-9107-3E35-217A-CD075BB1074A}"/>
              </a:ext>
            </a:extLst>
          </p:cNvPr>
          <p:cNvSpPr txBox="1"/>
          <p:nvPr/>
        </p:nvSpPr>
        <p:spPr>
          <a:xfrm>
            <a:off x="2171701" y="1466850"/>
            <a:ext cx="7953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văn thuật lại một sự việc thường gồm 3 phần: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Mở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sự việc được chứng kiến hoặc tham gia.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Thân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 lại các hoạt động, việc làm chính theo trình tự thời gian hoặc phạm vi không gian bằng một hoặc nhiều đoạn văn.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Kết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suy nghĩ, cảm xúc về sự việc được chứng kiến hoặc tham gia.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7CAAA-38CF-181E-F71C-A41810BB94BE}"/>
              </a:ext>
            </a:extLst>
          </p:cNvPr>
          <p:cNvSpPr txBox="1"/>
          <p:nvPr/>
        </p:nvSpPr>
        <p:spPr>
          <a:xfrm>
            <a:off x="5257800" y="257175"/>
            <a:ext cx="173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nhớ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5B76A-0AE9-81AB-DCD3-930B62921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39" y="2140024"/>
            <a:ext cx="615749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E1F426-8BF6-735F-C7CB-83090E163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262" y="1975798"/>
            <a:ext cx="434682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40440-5274-8E37-66CB-0EC6B2BED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75CFE04-295B-AF5E-7E46-AE2A64094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83C1183-A571-5894-6D89-516EFE2EA369}"/>
              </a:ext>
            </a:extLst>
          </p:cNvPr>
          <p:cNvGrpSpPr/>
          <p:nvPr/>
        </p:nvGrpSpPr>
        <p:grpSpPr>
          <a:xfrm>
            <a:off x="817591" y="1721607"/>
            <a:ext cx="10243930" cy="4406238"/>
            <a:chOff x="1220258" y="-2604190"/>
            <a:chExt cx="9720000" cy="660499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CFECB6C-7FF0-F630-550D-F69810C24C4E}"/>
                </a:ext>
              </a:extLst>
            </p:cNvPr>
            <p:cNvSpPr/>
            <p:nvPr/>
          </p:nvSpPr>
          <p:spPr>
            <a:xfrm>
              <a:off x="1220258" y="-2604190"/>
              <a:ext cx="9720000" cy="6604993"/>
            </a:xfrm>
            <a:custGeom>
              <a:avLst/>
              <a:gdLst>
                <a:gd name="connsiteX0" fmla="*/ 0 w 9720000"/>
                <a:gd name="connsiteY0" fmla="*/ 1233615 h 6604993"/>
                <a:gd name="connsiteX1" fmla="*/ 1233615 w 9720000"/>
                <a:gd name="connsiteY1" fmla="*/ 0 h 6604993"/>
                <a:gd name="connsiteX2" fmla="*/ 8486385 w 9720000"/>
                <a:gd name="connsiteY2" fmla="*/ 0 h 6604993"/>
                <a:gd name="connsiteX3" fmla="*/ 9720000 w 9720000"/>
                <a:gd name="connsiteY3" fmla="*/ 1233615 h 6604993"/>
                <a:gd name="connsiteX4" fmla="*/ 9720000 w 9720000"/>
                <a:gd name="connsiteY4" fmla="*/ 5371378 h 6604993"/>
                <a:gd name="connsiteX5" fmla="*/ 8486385 w 9720000"/>
                <a:gd name="connsiteY5" fmla="*/ 6604993 h 6604993"/>
                <a:gd name="connsiteX6" fmla="*/ 1233615 w 9720000"/>
                <a:gd name="connsiteY6" fmla="*/ 6604993 h 6604993"/>
                <a:gd name="connsiteX7" fmla="*/ 0 w 9720000"/>
                <a:gd name="connsiteY7" fmla="*/ 5371378 h 6604993"/>
                <a:gd name="connsiteX8" fmla="*/ 0 w 9720000"/>
                <a:gd name="connsiteY8" fmla="*/ 1233615 h 660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6604993" fill="none" extrusionOk="0">
                  <a:moveTo>
                    <a:pt x="0" y="1233615"/>
                  </a:moveTo>
                  <a:cubicBezTo>
                    <a:pt x="-58538" y="523806"/>
                    <a:pt x="575629" y="-81247"/>
                    <a:pt x="1233615" y="0"/>
                  </a:cubicBezTo>
                  <a:cubicBezTo>
                    <a:pt x="2023021" y="69703"/>
                    <a:pt x="4989703" y="-75058"/>
                    <a:pt x="8486385" y="0"/>
                  </a:cubicBezTo>
                  <a:cubicBezTo>
                    <a:pt x="9215332" y="17149"/>
                    <a:pt x="9689888" y="490368"/>
                    <a:pt x="9720000" y="1233615"/>
                  </a:cubicBezTo>
                  <a:cubicBezTo>
                    <a:pt x="9667096" y="2313788"/>
                    <a:pt x="9836473" y="3691026"/>
                    <a:pt x="9720000" y="5371378"/>
                  </a:cubicBezTo>
                  <a:cubicBezTo>
                    <a:pt x="9621504" y="6061934"/>
                    <a:pt x="9113912" y="6647491"/>
                    <a:pt x="8486385" y="6604993"/>
                  </a:cubicBezTo>
                  <a:cubicBezTo>
                    <a:pt x="5816319" y="6632060"/>
                    <a:pt x="2519205" y="6752541"/>
                    <a:pt x="1233615" y="6604993"/>
                  </a:cubicBezTo>
                  <a:cubicBezTo>
                    <a:pt x="559142" y="6614174"/>
                    <a:pt x="-116959" y="6098826"/>
                    <a:pt x="0" y="5371378"/>
                  </a:cubicBezTo>
                  <a:cubicBezTo>
                    <a:pt x="9703" y="3667306"/>
                    <a:pt x="132738" y="2318190"/>
                    <a:pt x="0" y="1233615"/>
                  </a:cubicBezTo>
                  <a:close/>
                </a:path>
                <a:path w="9720000" h="6604993" stroke="0" extrusionOk="0">
                  <a:moveTo>
                    <a:pt x="0" y="1233615"/>
                  </a:moveTo>
                  <a:cubicBezTo>
                    <a:pt x="14863" y="522648"/>
                    <a:pt x="558006" y="15442"/>
                    <a:pt x="1233615" y="0"/>
                  </a:cubicBezTo>
                  <a:cubicBezTo>
                    <a:pt x="3683170" y="-11997"/>
                    <a:pt x="7326702" y="-107784"/>
                    <a:pt x="8486385" y="0"/>
                  </a:cubicBezTo>
                  <a:cubicBezTo>
                    <a:pt x="9088302" y="35665"/>
                    <a:pt x="9610834" y="517539"/>
                    <a:pt x="9720000" y="1233615"/>
                  </a:cubicBezTo>
                  <a:cubicBezTo>
                    <a:pt x="9687307" y="3270191"/>
                    <a:pt x="9698594" y="4091651"/>
                    <a:pt x="9720000" y="5371378"/>
                  </a:cubicBezTo>
                  <a:cubicBezTo>
                    <a:pt x="9711489" y="6074080"/>
                    <a:pt x="9235142" y="6590617"/>
                    <a:pt x="8486385" y="6604993"/>
                  </a:cubicBezTo>
                  <a:cubicBezTo>
                    <a:pt x="6896588" y="6462408"/>
                    <a:pt x="2618518" y="6461758"/>
                    <a:pt x="1233615" y="6604993"/>
                  </a:cubicBezTo>
                  <a:cubicBezTo>
                    <a:pt x="574283" y="6487750"/>
                    <a:pt x="-9282" y="6057167"/>
                    <a:pt x="0" y="5371378"/>
                  </a:cubicBezTo>
                  <a:cubicBezTo>
                    <a:pt x="155752" y="3546287"/>
                    <a:pt x="-100087" y="2419377"/>
                    <a:pt x="0" y="1233615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BA6921-7703-F908-BB65-6E24DE2C4932}"/>
                </a:ext>
              </a:extLst>
            </p:cNvPr>
            <p:cNvSpPr txBox="1"/>
            <p:nvPr/>
          </p:nvSpPr>
          <p:spPr>
            <a:xfrm>
              <a:off x="1429971" y="-2118205"/>
              <a:ext cx="9300574" cy="5599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lvl="0" algn="just">
                <a:defRPr/>
              </a:pPr>
              <a:r>
                <a:rPr lang="en-US" sz="4800" b="1" dirty="0" err="1">
                  <a:solidFill>
                    <a:srgbClr val="002060"/>
                  </a:solidFill>
                </a:rPr>
                <a:t>Nhớ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và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ghi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lại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trình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tự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hoạt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động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trong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một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buổi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sinh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hoạt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lớp</a:t>
              </a:r>
              <a:r>
                <a:rPr lang="en-US" sz="4800" b="1" dirty="0">
                  <a:solidFill>
                    <a:srgbClr val="002060"/>
                  </a:solidFill>
                </a:rPr>
                <a:t>/ </a:t>
              </a:r>
              <a:r>
                <a:rPr lang="en-US" sz="4800" b="1" dirty="0" err="1">
                  <a:solidFill>
                    <a:srgbClr val="002060"/>
                  </a:solidFill>
                </a:rPr>
                <a:t>hoạt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động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trải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nghiệm</a:t>
              </a:r>
              <a:r>
                <a:rPr lang="en-US" sz="4800" b="1" dirty="0">
                  <a:solidFill>
                    <a:srgbClr val="002060"/>
                  </a:solidFill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DF8792F-B657-EA30-25AB-72A516E152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35" y="235485"/>
            <a:ext cx="3158934" cy="23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564184-8E5B-683B-A2DC-949B1C8C2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3" y="945210"/>
            <a:ext cx="12261001" cy="14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ậy đi thôi">
            <a:hlinkClick r:id="" action="ppaction://media"/>
            <a:extLst>
              <a:ext uri="{FF2B5EF4-FFF2-40B4-BE49-F238E27FC236}">
                <a16:creationId xmlns:a16="http://schemas.microsoft.com/office/drawing/2014/main" id="{29C3B1C2-9B1A-D0AB-6657-18454ECD5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684882" y="1041766"/>
            <a:ext cx="10727700" cy="3468083"/>
            <a:chOff x="1498767" y="1525959"/>
            <a:chExt cx="9720000" cy="517149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498767" y="1525959"/>
              <a:ext cx="9720000" cy="5171493"/>
            </a:xfrm>
            <a:custGeom>
              <a:avLst/>
              <a:gdLst>
                <a:gd name="connsiteX0" fmla="*/ 0 w 9720000"/>
                <a:gd name="connsiteY0" fmla="*/ 965880 h 5171493"/>
                <a:gd name="connsiteX1" fmla="*/ 965880 w 9720000"/>
                <a:gd name="connsiteY1" fmla="*/ 0 h 5171493"/>
                <a:gd name="connsiteX2" fmla="*/ 8754120 w 9720000"/>
                <a:gd name="connsiteY2" fmla="*/ 0 h 5171493"/>
                <a:gd name="connsiteX3" fmla="*/ 9720000 w 9720000"/>
                <a:gd name="connsiteY3" fmla="*/ 965880 h 5171493"/>
                <a:gd name="connsiteX4" fmla="*/ 9720000 w 9720000"/>
                <a:gd name="connsiteY4" fmla="*/ 4205613 h 5171493"/>
                <a:gd name="connsiteX5" fmla="*/ 8754120 w 9720000"/>
                <a:gd name="connsiteY5" fmla="*/ 5171493 h 5171493"/>
                <a:gd name="connsiteX6" fmla="*/ 965880 w 9720000"/>
                <a:gd name="connsiteY6" fmla="*/ 5171493 h 5171493"/>
                <a:gd name="connsiteX7" fmla="*/ 0 w 9720000"/>
                <a:gd name="connsiteY7" fmla="*/ 4205613 h 5171493"/>
                <a:gd name="connsiteX8" fmla="*/ 0 w 9720000"/>
                <a:gd name="connsiteY8" fmla="*/ 965880 h 517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5171493" fill="none" extrusionOk="0">
                  <a:moveTo>
                    <a:pt x="0" y="965880"/>
                  </a:moveTo>
                  <a:cubicBezTo>
                    <a:pt x="-29909" y="417876"/>
                    <a:pt x="452224" y="-68928"/>
                    <a:pt x="965880" y="0"/>
                  </a:cubicBezTo>
                  <a:cubicBezTo>
                    <a:pt x="1756045" y="69703"/>
                    <a:pt x="6185572" y="-75058"/>
                    <a:pt x="8754120" y="0"/>
                  </a:cubicBezTo>
                  <a:cubicBezTo>
                    <a:pt x="9304070" y="5943"/>
                    <a:pt x="9680238" y="350651"/>
                    <a:pt x="9720000" y="965880"/>
                  </a:cubicBezTo>
                  <a:cubicBezTo>
                    <a:pt x="9667096" y="1709351"/>
                    <a:pt x="9836473" y="3087254"/>
                    <a:pt x="9720000" y="4205613"/>
                  </a:cubicBezTo>
                  <a:cubicBezTo>
                    <a:pt x="9695022" y="4741400"/>
                    <a:pt x="9256508" y="5196032"/>
                    <a:pt x="8754120" y="5171493"/>
                  </a:cubicBezTo>
                  <a:cubicBezTo>
                    <a:pt x="5994036" y="5198560"/>
                    <a:pt x="3656636" y="5319041"/>
                    <a:pt x="965880" y="5171493"/>
                  </a:cubicBezTo>
                  <a:cubicBezTo>
                    <a:pt x="452997" y="5199109"/>
                    <a:pt x="-64981" y="4764689"/>
                    <a:pt x="0" y="4205613"/>
                  </a:cubicBezTo>
                  <a:cubicBezTo>
                    <a:pt x="9703" y="3834615"/>
                    <a:pt x="132738" y="2325599"/>
                    <a:pt x="0" y="965880"/>
                  </a:cubicBezTo>
                  <a:close/>
                </a:path>
                <a:path w="9720000" h="5171493" stroke="0" extrusionOk="0">
                  <a:moveTo>
                    <a:pt x="0" y="965880"/>
                  </a:moveTo>
                  <a:cubicBezTo>
                    <a:pt x="6805" y="418859"/>
                    <a:pt x="446492" y="38085"/>
                    <a:pt x="965880" y="0"/>
                  </a:cubicBezTo>
                  <a:cubicBezTo>
                    <a:pt x="3799835" y="-11997"/>
                    <a:pt x="5573101" y="-107784"/>
                    <a:pt x="8754120" y="0"/>
                  </a:cubicBezTo>
                  <a:cubicBezTo>
                    <a:pt x="9212805" y="33583"/>
                    <a:pt x="9653034" y="411111"/>
                    <a:pt x="9720000" y="965880"/>
                  </a:cubicBezTo>
                  <a:cubicBezTo>
                    <a:pt x="9687307" y="2234306"/>
                    <a:pt x="9698594" y="3473337"/>
                    <a:pt x="9720000" y="4205613"/>
                  </a:cubicBezTo>
                  <a:cubicBezTo>
                    <a:pt x="9682238" y="4833977"/>
                    <a:pt x="9371895" y="5153518"/>
                    <a:pt x="8754120" y="5171493"/>
                  </a:cubicBezTo>
                  <a:cubicBezTo>
                    <a:pt x="7076118" y="5028908"/>
                    <a:pt x="2688635" y="5028258"/>
                    <a:pt x="965880" y="5171493"/>
                  </a:cubicBezTo>
                  <a:cubicBezTo>
                    <a:pt x="441965" y="5120668"/>
                    <a:pt x="-9197" y="4743495"/>
                    <a:pt x="0" y="4205613"/>
                  </a:cubicBezTo>
                  <a:cubicBezTo>
                    <a:pt x="155752" y="3862913"/>
                    <a:pt x="-100087" y="1713431"/>
                    <a:pt x="0" y="965880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708480" y="2471125"/>
              <a:ext cx="9300574" cy="301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S</a:t>
              </a:r>
              <a:r>
                <a:rPr lang="en-US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áng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hôm</a:t>
              </a:r>
              <a:r>
                <a:rPr lang="en-US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nay </a:t>
              </a:r>
              <a:r>
                <a:rPr lang="en-US" sz="54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con</a:t>
              </a:r>
              <a:r>
                <a:rPr lang="en-US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a typeface="Times New Roman" panose="02020603050405020304" pitchFamily="18" charset="0"/>
                </a:rPr>
                <a:t>đã</a:t>
              </a:r>
              <a:r>
                <a:rPr lang="en-US" sz="54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a typeface="Times New Roman" panose="02020603050405020304" pitchFamily="18" charset="0"/>
                </a:rPr>
                <a:t>làm</a:t>
              </a:r>
              <a:r>
                <a:rPr lang="en-US" sz="54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trước</a:t>
              </a:r>
              <a:r>
                <a:rPr lang="en-US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đến</a:t>
              </a:r>
              <a:r>
                <a:rPr lang="en-US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trường</a:t>
              </a:r>
              <a:r>
                <a:rPr lang="en-US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201701" y="3842535"/>
            <a:ext cx="2914078" cy="3162158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1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F593D-82D3-A347-4B39-575962EC3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9AEF06-0382-DEDE-6A27-B5842D899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B155479F-0856-53EE-031D-5612BBE91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90CBEE70-F281-FFD5-63D6-73F33E83D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8387F-4089-DC82-A2C4-A76FE2DDBE82}"/>
              </a:ext>
            </a:extLst>
          </p:cNvPr>
          <p:cNvSpPr txBox="1"/>
          <p:nvPr/>
        </p:nvSpPr>
        <p:spPr>
          <a:xfrm>
            <a:off x="1476320" y="2019924"/>
            <a:ext cx="4479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898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27FA-7794-C340-8DB9-AA57A27C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5821568-53DA-F9B2-BD97-E8700E9E3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DAA689-4F4D-F86B-8997-7E1E96D7C261}"/>
              </a:ext>
            </a:extLst>
          </p:cNvPr>
          <p:cNvSpPr/>
          <p:nvPr/>
        </p:nvSpPr>
        <p:spPr>
          <a:xfrm>
            <a:off x="996428" y="65290"/>
            <a:ext cx="10199143" cy="507348"/>
          </a:xfrm>
          <a:custGeom>
            <a:avLst/>
            <a:gdLst>
              <a:gd name="connsiteX0" fmla="*/ 0 w 10199143"/>
              <a:gd name="connsiteY0" fmla="*/ 114635 h 507348"/>
              <a:gd name="connsiteX1" fmla="*/ 114635 w 10199143"/>
              <a:gd name="connsiteY1" fmla="*/ 0 h 507348"/>
              <a:gd name="connsiteX2" fmla="*/ 978691 w 10199143"/>
              <a:gd name="connsiteY2" fmla="*/ 0 h 507348"/>
              <a:gd name="connsiteX3" fmla="*/ 1543650 w 10199143"/>
              <a:gd name="connsiteY3" fmla="*/ 0 h 507348"/>
              <a:gd name="connsiteX4" fmla="*/ 2407706 w 10199143"/>
              <a:gd name="connsiteY4" fmla="*/ 0 h 507348"/>
              <a:gd name="connsiteX5" fmla="*/ 3172063 w 10199143"/>
              <a:gd name="connsiteY5" fmla="*/ 0 h 507348"/>
              <a:gd name="connsiteX6" fmla="*/ 3836721 w 10199143"/>
              <a:gd name="connsiteY6" fmla="*/ 0 h 507348"/>
              <a:gd name="connsiteX7" fmla="*/ 4202283 w 10199143"/>
              <a:gd name="connsiteY7" fmla="*/ 0 h 507348"/>
              <a:gd name="connsiteX8" fmla="*/ 4866941 w 10199143"/>
              <a:gd name="connsiteY8" fmla="*/ 0 h 507348"/>
              <a:gd name="connsiteX9" fmla="*/ 5531599 w 10199143"/>
              <a:gd name="connsiteY9" fmla="*/ 0 h 507348"/>
              <a:gd name="connsiteX10" fmla="*/ 6196258 w 10199143"/>
              <a:gd name="connsiteY10" fmla="*/ 0 h 507348"/>
              <a:gd name="connsiteX11" fmla="*/ 6860916 w 10199143"/>
              <a:gd name="connsiteY11" fmla="*/ 0 h 507348"/>
              <a:gd name="connsiteX12" fmla="*/ 7625273 w 10199143"/>
              <a:gd name="connsiteY12" fmla="*/ 0 h 507348"/>
              <a:gd name="connsiteX13" fmla="*/ 8190232 w 10199143"/>
              <a:gd name="connsiteY13" fmla="*/ 0 h 507348"/>
              <a:gd name="connsiteX14" fmla="*/ 8854890 w 10199143"/>
              <a:gd name="connsiteY14" fmla="*/ 0 h 507348"/>
              <a:gd name="connsiteX15" fmla="*/ 9320151 w 10199143"/>
              <a:gd name="connsiteY15" fmla="*/ 0 h 507348"/>
              <a:gd name="connsiteX16" fmla="*/ 10084508 w 10199143"/>
              <a:gd name="connsiteY16" fmla="*/ 0 h 507348"/>
              <a:gd name="connsiteX17" fmla="*/ 10199143 w 10199143"/>
              <a:gd name="connsiteY17" fmla="*/ 114635 h 507348"/>
              <a:gd name="connsiteX18" fmla="*/ 10199143 w 10199143"/>
              <a:gd name="connsiteY18" fmla="*/ 392713 h 507348"/>
              <a:gd name="connsiteX19" fmla="*/ 10084508 w 10199143"/>
              <a:gd name="connsiteY19" fmla="*/ 507348 h 507348"/>
              <a:gd name="connsiteX20" fmla="*/ 9320151 w 10199143"/>
              <a:gd name="connsiteY20" fmla="*/ 507348 h 507348"/>
              <a:gd name="connsiteX21" fmla="*/ 8655493 w 10199143"/>
              <a:gd name="connsiteY21" fmla="*/ 507348 h 507348"/>
              <a:gd name="connsiteX22" fmla="*/ 8090533 w 10199143"/>
              <a:gd name="connsiteY22" fmla="*/ 507348 h 507348"/>
              <a:gd name="connsiteX23" fmla="*/ 7326176 w 10199143"/>
              <a:gd name="connsiteY23" fmla="*/ 507348 h 507348"/>
              <a:gd name="connsiteX24" fmla="*/ 6462121 w 10199143"/>
              <a:gd name="connsiteY24" fmla="*/ 507348 h 507348"/>
              <a:gd name="connsiteX25" fmla="*/ 5598065 w 10199143"/>
              <a:gd name="connsiteY25" fmla="*/ 507348 h 507348"/>
              <a:gd name="connsiteX26" fmla="*/ 4933407 w 10199143"/>
              <a:gd name="connsiteY26" fmla="*/ 507348 h 507348"/>
              <a:gd name="connsiteX27" fmla="*/ 4268749 w 10199143"/>
              <a:gd name="connsiteY27" fmla="*/ 507348 h 507348"/>
              <a:gd name="connsiteX28" fmla="*/ 3404693 w 10199143"/>
              <a:gd name="connsiteY28" fmla="*/ 507348 h 507348"/>
              <a:gd name="connsiteX29" fmla="*/ 2740035 w 10199143"/>
              <a:gd name="connsiteY29" fmla="*/ 507348 h 507348"/>
              <a:gd name="connsiteX30" fmla="*/ 2075377 w 10199143"/>
              <a:gd name="connsiteY30" fmla="*/ 507348 h 507348"/>
              <a:gd name="connsiteX31" fmla="*/ 1510417 w 10199143"/>
              <a:gd name="connsiteY31" fmla="*/ 507348 h 507348"/>
              <a:gd name="connsiteX32" fmla="*/ 746060 w 10199143"/>
              <a:gd name="connsiteY32" fmla="*/ 507348 h 507348"/>
              <a:gd name="connsiteX33" fmla="*/ 114635 w 10199143"/>
              <a:gd name="connsiteY33" fmla="*/ 507348 h 507348"/>
              <a:gd name="connsiteX34" fmla="*/ 0 w 10199143"/>
              <a:gd name="connsiteY34" fmla="*/ 392713 h 507348"/>
              <a:gd name="connsiteX35" fmla="*/ 0 w 10199143"/>
              <a:gd name="connsiteY35" fmla="*/ 114635 h 50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199143" h="507348" fill="none" extrusionOk="0">
                <a:moveTo>
                  <a:pt x="0" y="114635"/>
                </a:moveTo>
                <a:cubicBezTo>
                  <a:pt x="10594" y="54340"/>
                  <a:pt x="55414" y="-6684"/>
                  <a:pt x="114635" y="0"/>
                </a:cubicBezTo>
                <a:cubicBezTo>
                  <a:pt x="503825" y="-16053"/>
                  <a:pt x="592101" y="-16183"/>
                  <a:pt x="978691" y="0"/>
                </a:cubicBezTo>
                <a:cubicBezTo>
                  <a:pt x="1365281" y="16183"/>
                  <a:pt x="1289746" y="-19692"/>
                  <a:pt x="1543650" y="0"/>
                </a:cubicBezTo>
                <a:cubicBezTo>
                  <a:pt x="1797554" y="19692"/>
                  <a:pt x="2034587" y="26889"/>
                  <a:pt x="2407706" y="0"/>
                </a:cubicBezTo>
                <a:cubicBezTo>
                  <a:pt x="2780825" y="-26889"/>
                  <a:pt x="3004046" y="-2568"/>
                  <a:pt x="3172063" y="0"/>
                </a:cubicBezTo>
                <a:cubicBezTo>
                  <a:pt x="3340080" y="2568"/>
                  <a:pt x="3583087" y="9440"/>
                  <a:pt x="3836721" y="0"/>
                </a:cubicBezTo>
                <a:cubicBezTo>
                  <a:pt x="4090355" y="-9440"/>
                  <a:pt x="4054785" y="-17010"/>
                  <a:pt x="4202283" y="0"/>
                </a:cubicBezTo>
                <a:cubicBezTo>
                  <a:pt x="4349781" y="17010"/>
                  <a:pt x="4572019" y="9500"/>
                  <a:pt x="4866941" y="0"/>
                </a:cubicBezTo>
                <a:cubicBezTo>
                  <a:pt x="5161863" y="-9500"/>
                  <a:pt x="5247659" y="13955"/>
                  <a:pt x="5531599" y="0"/>
                </a:cubicBezTo>
                <a:cubicBezTo>
                  <a:pt x="5815539" y="-13955"/>
                  <a:pt x="5891161" y="7192"/>
                  <a:pt x="6196258" y="0"/>
                </a:cubicBezTo>
                <a:cubicBezTo>
                  <a:pt x="6501355" y="-7192"/>
                  <a:pt x="6666683" y="-10540"/>
                  <a:pt x="6860916" y="0"/>
                </a:cubicBezTo>
                <a:cubicBezTo>
                  <a:pt x="7055149" y="10540"/>
                  <a:pt x="7331393" y="16227"/>
                  <a:pt x="7625273" y="0"/>
                </a:cubicBezTo>
                <a:cubicBezTo>
                  <a:pt x="7919153" y="-16227"/>
                  <a:pt x="7973399" y="-23098"/>
                  <a:pt x="8190232" y="0"/>
                </a:cubicBezTo>
                <a:cubicBezTo>
                  <a:pt x="8407065" y="23098"/>
                  <a:pt x="8669712" y="-27536"/>
                  <a:pt x="8854890" y="0"/>
                </a:cubicBezTo>
                <a:cubicBezTo>
                  <a:pt x="9040068" y="27536"/>
                  <a:pt x="9226478" y="-21898"/>
                  <a:pt x="9320151" y="0"/>
                </a:cubicBezTo>
                <a:cubicBezTo>
                  <a:pt x="9413824" y="21898"/>
                  <a:pt x="9717301" y="-24662"/>
                  <a:pt x="10084508" y="0"/>
                </a:cubicBezTo>
                <a:cubicBezTo>
                  <a:pt x="10144271" y="4133"/>
                  <a:pt x="10210270" y="43298"/>
                  <a:pt x="10199143" y="114635"/>
                </a:cubicBezTo>
                <a:cubicBezTo>
                  <a:pt x="10188145" y="193637"/>
                  <a:pt x="10205740" y="261691"/>
                  <a:pt x="10199143" y="392713"/>
                </a:cubicBezTo>
                <a:cubicBezTo>
                  <a:pt x="10186654" y="462147"/>
                  <a:pt x="10158388" y="500182"/>
                  <a:pt x="10084508" y="507348"/>
                </a:cubicBezTo>
                <a:cubicBezTo>
                  <a:pt x="9835682" y="497091"/>
                  <a:pt x="9691165" y="544395"/>
                  <a:pt x="9320151" y="507348"/>
                </a:cubicBezTo>
                <a:cubicBezTo>
                  <a:pt x="8949137" y="470301"/>
                  <a:pt x="8916530" y="524729"/>
                  <a:pt x="8655493" y="507348"/>
                </a:cubicBezTo>
                <a:cubicBezTo>
                  <a:pt x="8394456" y="489967"/>
                  <a:pt x="8331945" y="525463"/>
                  <a:pt x="8090533" y="507348"/>
                </a:cubicBezTo>
                <a:cubicBezTo>
                  <a:pt x="7849121" y="489233"/>
                  <a:pt x="7704151" y="521000"/>
                  <a:pt x="7326176" y="507348"/>
                </a:cubicBezTo>
                <a:cubicBezTo>
                  <a:pt x="6948201" y="493696"/>
                  <a:pt x="6641491" y="515724"/>
                  <a:pt x="6462121" y="507348"/>
                </a:cubicBezTo>
                <a:cubicBezTo>
                  <a:pt x="6282751" y="498972"/>
                  <a:pt x="5940462" y="489416"/>
                  <a:pt x="5598065" y="507348"/>
                </a:cubicBezTo>
                <a:cubicBezTo>
                  <a:pt x="5255668" y="525280"/>
                  <a:pt x="5206136" y="511093"/>
                  <a:pt x="4933407" y="507348"/>
                </a:cubicBezTo>
                <a:cubicBezTo>
                  <a:pt x="4660678" y="503603"/>
                  <a:pt x="4590963" y="536434"/>
                  <a:pt x="4268749" y="507348"/>
                </a:cubicBezTo>
                <a:cubicBezTo>
                  <a:pt x="3946535" y="478262"/>
                  <a:pt x="3831526" y="500829"/>
                  <a:pt x="3404693" y="507348"/>
                </a:cubicBezTo>
                <a:cubicBezTo>
                  <a:pt x="2977860" y="513867"/>
                  <a:pt x="3008117" y="527444"/>
                  <a:pt x="2740035" y="507348"/>
                </a:cubicBezTo>
                <a:cubicBezTo>
                  <a:pt x="2471953" y="487252"/>
                  <a:pt x="2271622" y="508602"/>
                  <a:pt x="2075377" y="507348"/>
                </a:cubicBezTo>
                <a:cubicBezTo>
                  <a:pt x="1879132" y="506094"/>
                  <a:pt x="1775477" y="485048"/>
                  <a:pt x="1510417" y="507348"/>
                </a:cubicBezTo>
                <a:cubicBezTo>
                  <a:pt x="1245357" y="529648"/>
                  <a:pt x="993149" y="536744"/>
                  <a:pt x="746060" y="507348"/>
                </a:cubicBezTo>
                <a:cubicBezTo>
                  <a:pt x="498971" y="477952"/>
                  <a:pt x="340706" y="524085"/>
                  <a:pt x="114635" y="507348"/>
                </a:cubicBezTo>
                <a:cubicBezTo>
                  <a:pt x="37140" y="503396"/>
                  <a:pt x="-9154" y="460144"/>
                  <a:pt x="0" y="392713"/>
                </a:cubicBezTo>
                <a:cubicBezTo>
                  <a:pt x="12069" y="292281"/>
                  <a:pt x="10258" y="197367"/>
                  <a:pt x="0" y="114635"/>
                </a:cubicBezTo>
                <a:close/>
              </a:path>
              <a:path w="10199143" h="507348" stroke="0" extrusionOk="0">
                <a:moveTo>
                  <a:pt x="0" y="114635"/>
                </a:moveTo>
                <a:cubicBezTo>
                  <a:pt x="-5356" y="56945"/>
                  <a:pt x="54249" y="12374"/>
                  <a:pt x="114635" y="0"/>
                </a:cubicBezTo>
                <a:cubicBezTo>
                  <a:pt x="239134" y="-3940"/>
                  <a:pt x="466252" y="-9353"/>
                  <a:pt x="579896" y="0"/>
                </a:cubicBezTo>
                <a:cubicBezTo>
                  <a:pt x="693540" y="9353"/>
                  <a:pt x="910892" y="-11547"/>
                  <a:pt x="1144855" y="0"/>
                </a:cubicBezTo>
                <a:cubicBezTo>
                  <a:pt x="1378818" y="11547"/>
                  <a:pt x="1397623" y="2406"/>
                  <a:pt x="1510417" y="0"/>
                </a:cubicBezTo>
                <a:cubicBezTo>
                  <a:pt x="1623211" y="-2406"/>
                  <a:pt x="2038562" y="-25967"/>
                  <a:pt x="2274774" y="0"/>
                </a:cubicBezTo>
                <a:cubicBezTo>
                  <a:pt x="2510986" y="25967"/>
                  <a:pt x="2544285" y="5431"/>
                  <a:pt x="2640336" y="0"/>
                </a:cubicBezTo>
                <a:cubicBezTo>
                  <a:pt x="2736387" y="-5431"/>
                  <a:pt x="2975685" y="22477"/>
                  <a:pt x="3304994" y="0"/>
                </a:cubicBezTo>
                <a:cubicBezTo>
                  <a:pt x="3634303" y="-22477"/>
                  <a:pt x="3597143" y="-20883"/>
                  <a:pt x="3770255" y="0"/>
                </a:cubicBezTo>
                <a:cubicBezTo>
                  <a:pt x="3943367" y="20883"/>
                  <a:pt x="4089438" y="-8364"/>
                  <a:pt x="4235516" y="0"/>
                </a:cubicBezTo>
                <a:cubicBezTo>
                  <a:pt x="4381594" y="8364"/>
                  <a:pt x="4523104" y="13553"/>
                  <a:pt x="4601078" y="0"/>
                </a:cubicBezTo>
                <a:cubicBezTo>
                  <a:pt x="4679052" y="-13553"/>
                  <a:pt x="4814654" y="12356"/>
                  <a:pt x="4966640" y="0"/>
                </a:cubicBezTo>
                <a:cubicBezTo>
                  <a:pt x="5118626" y="-12356"/>
                  <a:pt x="5312810" y="17532"/>
                  <a:pt x="5431901" y="0"/>
                </a:cubicBezTo>
                <a:cubicBezTo>
                  <a:pt x="5550992" y="-17532"/>
                  <a:pt x="5830216" y="20972"/>
                  <a:pt x="5996860" y="0"/>
                </a:cubicBezTo>
                <a:cubicBezTo>
                  <a:pt x="6163504" y="-20972"/>
                  <a:pt x="6465825" y="-30829"/>
                  <a:pt x="6761217" y="0"/>
                </a:cubicBezTo>
                <a:cubicBezTo>
                  <a:pt x="7056609" y="30829"/>
                  <a:pt x="7282798" y="31206"/>
                  <a:pt x="7425875" y="0"/>
                </a:cubicBezTo>
                <a:cubicBezTo>
                  <a:pt x="7568952" y="-31206"/>
                  <a:pt x="7763116" y="-19988"/>
                  <a:pt x="7990835" y="0"/>
                </a:cubicBezTo>
                <a:cubicBezTo>
                  <a:pt x="8218554" y="19988"/>
                  <a:pt x="8385134" y="16465"/>
                  <a:pt x="8555794" y="0"/>
                </a:cubicBezTo>
                <a:cubicBezTo>
                  <a:pt x="8726454" y="-16465"/>
                  <a:pt x="8898694" y="-530"/>
                  <a:pt x="9021055" y="0"/>
                </a:cubicBezTo>
                <a:cubicBezTo>
                  <a:pt x="9143416" y="530"/>
                  <a:pt x="9683893" y="-13083"/>
                  <a:pt x="10084508" y="0"/>
                </a:cubicBezTo>
                <a:cubicBezTo>
                  <a:pt x="10140559" y="3937"/>
                  <a:pt x="10204697" y="50970"/>
                  <a:pt x="10199143" y="114635"/>
                </a:cubicBezTo>
                <a:cubicBezTo>
                  <a:pt x="10211228" y="245662"/>
                  <a:pt x="10194229" y="254676"/>
                  <a:pt x="10199143" y="392713"/>
                </a:cubicBezTo>
                <a:cubicBezTo>
                  <a:pt x="10187658" y="463571"/>
                  <a:pt x="10134253" y="503228"/>
                  <a:pt x="10084508" y="507348"/>
                </a:cubicBezTo>
                <a:cubicBezTo>
                  <a:pt x="9879584" y="536486"/>
                  <a:pt x="9617372" y="521238"/>
                  <a:pt x="9419850" y="507348"/>
                </a:cubicBezTo>
                <a:cubicBezTo>
                  <a:pt x="9222328" y="493458"/>
                  <a:pt x="9098551" y="509315"/>
                  <a:pt x="8854890" y="507348"/>
                </a:cubicBezTo>
                <a:cubicBezTo>
                  <a:pt x="8611229" y="505381"/>
                  <a:pt x="8533796" y="533021"/>
                  <a:pt x="8289931" y="507348"/>
                </a:cubicBezTo>
                <a:cubicBezTo>
                  <a:pt x="8046066" y="481675"/>
                  <a:pt x="7985906" y="516543"/>
                  <a:pt x="7724971" y="507348"/>
                </a:cubicBezTo>
                <a:cubicBezTo>
                  <a:pt x="7464036" y="498153"/>
                  <a:pt x="7424767" y="488052"/>
                  <a:pt x="7259711" y="507348"/>
                </a:cubicBezTo>
                <a:cubicBezTo>
                  <a:pt x="7094655" y="526644"/>
                  <a:pt x="7006933" y="516648"/>
                  <a:pt x="6894149" y="507348"/>
                </a:cubicBezTo>
                <a:cubicBezTo>
                  <a:pt x="6781365" y="498048"/>
                  <a:pt x="6540335" y="512039"/>
                  <a:pt x="6428888" y="507348"/>
                </a:cubicBezTo>
                <a:cubicBezTo>
                  <a:pt x="6317441" y="502657"/>
                  <a:pt x="6044493" y="496489"/>
                  <a:pt x="5764230" y="507348"/>
                </a:cubicBezTo>
                <a:cubicBezTo>
                  <a:pt x="5483967" y="518207"/>
                  <a:pt x="5542041" y="507871"/>
                  <a:pt x="5398668" y="507348"/>
                </a:cubicBezTo>
                <a:cubicBezTo>
                  <a:pt x="5255295" y="506825"/>
                  <a:pt x="5132657" y="506975"/>
                  <a:pt x="5033106" y="507348"/>
                </a:cubicBezTo>
                <a:cubicBezTo>
                  <a:pt x="4933555" y="507721"/>
                  <a:pt x="4768563" y="513236"/>
                  <a:pt x="4567845" y="507348"/>
                </a:cubicBezTo>
                <a:cubicBezTo>
                  <a:pt x="4367127" y="501460"/>
                  <a:pt x="4212643" y="479808"/>
                  <a:pt x="3903187" y="507348"/>
                </a:cubicBezTo>
                <a:cubicBezTo>
                  <a:pt x="3593731" y="534888"/>
                  <a:pt x="3515006" y="481065"/>
                  <a:pt x="3338227" y="507348"/>
                </a:cubicBezTo>
                <a:cubicBezTo>
                  <a:pt x="3161448" y="533631"/>
                  <a:pt x="2895256" y="487383"/>
                  <a:pt x="2773268" y="507348"/>
                </a:cubicBezTo>
                <a:cubicBezTo>
                  <a:pt x="2651280" y="527313"/>
                  <a:pt x="2466005" y="494939"/>
                  <a:pt x="2208308" y="507348"/>
                </a:cubicBezTo>
                <a:cubicBezTo>
                  <a:pt x="1950611" y="519757"/>
                  <a:pt x="1804740" y="515081"/>
                  <a:pt x="1543650" y="507348"/>
                </a:cubicBezTo>
                <a:cubicBezTo>
                  <a:pt x="1282560" y="499615"/>
                  <a:pt x="869058" y="496780"/>
                  <a:pt x="679594" y="507348"/>
                </a:cubicBezTo>
                <a:cubicBezTo>
                  <a:pt x="490130" y="517916"/>
                  <a:pt x="257094" y="487965"/>
                  <a:pt x="114635" y="507348"/>
                </a:cubicBezTo>
                <a:cubicBezTo>
                  <a:pt x="37235" y="504207"/>
                  <a:pt x="2944" y="459071"/>
                  <a:pt x="0" y="392713"/>
                </a:cubicBezTo>
                <a:cubicBezTo>
                  <a:pt x="-4736" y="318937"/>
                  <a:pt x="3416" y="226525"/>
                  <a:pt x="0" y="1146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304803-BC7E-86C4-B13C-BFD14396A4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5" t="1332" r="1728" b="1602"/>
          <a:stretch>
            <a:fillRect/>
          </a:stretch>
        </p:blipFill>
        <p:spPr>
          <a:xfrm>
            <a:off x="3603010" y="641446"/>
            <a:ext cx="5077446" cy="6248917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D57D04EF-3476-BD7F-B869-C1EB8DC58C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59467" y="1038225"/>
            <a:ext cx="846833" cy="6605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454C52-D175-F478-A910-C5B75532DE5A}"/>
              </a:ext>
            </a:extLst>
          </p:cNvPr>
          <p:cNvCxnSpPr/>
          <p:nvPr/>
        </p:nvCxnSpPr>
        <p:spPr>
          <a:xfrm>
            <a:off x="3167267" y="530087"/>
            <a:ext cx="21866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782B2-5C68-8C5A-4E69-44F1C0584B17}"/>
              </a:ext>
            </a:extLst>
          </p:cNvPr>
          <p:cNvCxnSpPr>
            <a:cxnSpLocks/>
          </p:cNvCxnSpPr>
          <p:nvPr/>
        </p:nvCxnSpPr>
        <p:spPr>
          <a:xfrm>
            <a:off x="7454632" y="520990"/>
            <a:ext cx="25640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68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740" y="0"/>
            <a:ext cx="5520520" cy="67270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32546E-B9F5-1FE5-CEFD-A3D53E225608}"/>
              </a:ext>
            </a:extLst>
          </p:cNvPr>
          <p:cNvSpPr/>
          <p:nvPr/>
        </p:nvSpPr>
        <p:spPr>
          <a:xfrm>
            <a:off x="3499565" y="119934"/>
            <a:ext cx="4305869" cy="66056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AEA72F-6910-F90A-D11A-EC6CCC128DE4}"/>
              </a:ext>
            </a:extLst>
          </p:cNvPr>
          <p:cNvSpPr/>
          <p:nvPr/>
        </p:nvSpPr>
        <p:spPr>
          <a:xfrm>
            <a:off x="3499565" y="827503"/>
            <a:ext cx="4305869" cy="4759642"/>
          </a:xfrm>
          <a:prstGeom prst="roundRect">
            <a:avLst>
              <a:gd name="adj" fmla="val 3707"/>
            </a:avLst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DD125A-9B51-E8D6-DBC8-FDD606C5E12B}"/>
              </a:ext>
            </a:extLst>
          </p:cNvPr>
          <p:cNvSpPr/>
          <p:nvPr/>
        </p:nvSpPr>
        <p:spPr>
          <a:xfrm>
            <a:off x="3499565" y="5634150"/>
            <a:ext cx="4305869" cy="66056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03583-0161-1AAF-622B-FBDCAB6BA0DC}"/>
              </a:ext>
            </a:extLst>
          </p:cNvPr>
          <p:cNvSpPr txBox="1"/>
          <p:nvPr/>
        </p:nvSpPr>
        <p:spPr>
          <a:xfrm>
            <a:off x="573207" y="2254987"/>
            <a:ext cx="11221228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5400" b="0" i="0" dirty="0">
                <a:solidFill>
                  <a:srgbClr val="081B3A"/>
                </a:solidFill>
                <a:effectLst/>
                <a:latin typeface="SegoeuiPc"/>
              </a:rPr>
              <a:t>    </a:t>
            </a:r>
            <a:r>
              <a:rPr lang="vi-VN" sz="3600" b="0" i="0" dirty="0">
                <a:solidFill>
                  <a:srgbClr val="081B3A"/>
                </a:solidFill>
                <a:effectLst/>
                <a:latin typeface="SegoeuiPc"/>
              </a:rPr>
              <a:t>Trong buổi sinh hoạt lớp chiều nay, lớp tôi tổ chức lễ phát động xây dựng thư viện lớp.</a:t>
            </a:r>
            <a:endParaRPr lang="en-US" sz="3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8A580-A657-910C-7CCC-33C3CCC30EB9}"/>
              </a:ext>
            </a:extLst>
          </p:cNvPr>
          <p:cNvCxnSpPr>
            <a:cxnSpLocks/>
          </p:cNvCxnSpPr>
          <p:nvPr/>
        </p:nvCxnSpPr>
        <p:spPr>
          <a:xfrm>
            <a:off x="8746435" y="3035438"/>
            <a:ext cx="13119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1E2503-58E1-7012-8DA3-367B4E69BF8A}"/>
              </a:ext>
            </a:extLst>
          </p:cNvPr>
          <p:cNvCxnSpPr>
            <a:cxnSpLocks/>
          </p:cNvCxnSpPr>
          <p:nvPr/>
        </p:nvCxnSpPr>
        <p:spPr>
          <a:xfrm>
            <a:off x="6589298" y="3035438"/>
            <a:ext cx="19182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226407-56B6-AE2B-1515-BC48ABC4E24B}"/>
              </a:ext>
            </a:extLst>
          </p:cNvPr>
          <p:cNvCxnSpPr>
            <a:cxnSpLocks/>
          </p:cNvCxnSpPr>
          <p:nvPr/>
        </p:nvCxnSpPr>
        <p:spPr>
          <a:xfrm>
            <a:off x="679224" y="3676184"/>
            <a:ext cx="70865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8E52022E-B73E-C06B-DD56-A8DE311E2140}"/>
              </a:ext>
            </a:extLst>
          </p:cNvPr>
          <p:cNvSpPr/>
          <p:nvPr/>
        </p:nvSpPr>
        <p:spPr>
          <a:xfrm>
            <a:off x="467190" y="225287"/>
            <a:ext cx="3627732" cy="162352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Mở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bài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AE7F95-5FCA-E061-8475-95FA403373D6}"/>
              </a:ext>
            </a:extLst>
          </p:cNvPr>
          <p:cNvSpPr/>
          <p:nvPr/>
        </p:nvSpPr>
        <p:spPr>
          <a:xfrm>
            <a:off x="2560408" y="4200954"/>
            <a:ext cx="7784243" cy="1905115"/>
          </a:xfrm>
          <a:custGeom>
            <a:avLst/>
            <a:gdLst>
              <a:gd name="connsiteX0" fmla="*/ 0 w 7784243"/>
              <a:gd name="connsiteY0" fmla="*/ 317526 h 1905115"/>
              <a:gd name="connsiteX1" fmla="*/ 317526 w 7784243"/>
              <a:gd name="connsiteY1" fmla="*/ 0 h 1905115"/>
              <a:gd name="connsiteX2" fmla="*/ 7466717 w 7784243"/>
              <a:gd name="connsiteY2" fmla="*/ 0 h 1905115"/>
              <a:gd name="connsiteX3" fmla="*/ 7784243 w 7784243"/>
              <a:gd name="connsiteY3" fmla="*/ 317526 h 1905115"/>
              <a:gd name="connsiteX4" fmla="*/ 7784243 w 7784243"/>
              <a:gd name="connsiteY4" fmla="*/ 1587589 h 1905115"/>
              <a:gd name="connsiteX5" fmla="*/ 7466717 w 7784243"/>
              <a:gd name="connsiteY5" fmla="*/ 1905115 h 1905115"/>
              <a:gd name="connsiteX6" fmla="*/ 317526 w 7784243"/>
              <a:gd name="connsiteY6" fmla="*/ 1905115 h 1905115"/>
              <a:gd name="connsiteX7" fmla="*/ 0 w 7784243"/>
              <a:gd name="connsiteY7" fmla="*/ 1587589 h 1905115"/>
              <a:gd name="connsiteX8" fmla="*/ 0 w 7784243"/>
              <a:gd name="connsiteY8" fmla="*/ 317526 h 190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4243" h="1905115" fill="none" extrusionOk="0">
                <a:moveTo>
                  <a:pt x="0" y="317526"/>
                </a:moveTo>
                <a:cubicBezTo>
                  <a:pt x="24232" y="125774"/>
                  <a:pt x="140318" y="-5317"/>
                  <a:pt x="317526" y="0"/>
                </a:cubicBezTo>
                <a:cubicBezTo>
                  <a:pt x="2892370" y="-14397"/>
                  <a:pt x="6580640" y="52518"/>
                  <a:pt x="7466717" y="0"/>
                </a:cubicBezTo>
                <a:cubicBezTo>
                  <a:pt x="7646602" y="9108"/>
                  <a:pt x="7791288" y="157856"/>
                  <a:pt x="7784243" y="317526"/>
                </a:cubicBezTo>
                <a:cubicBezTo>
                  <a:pt x="7876651" y="479964"/>
                  <a:pt x="7769876" y="957709"/>
                  <a:pt x="7784243" y="1587589"/>
                </a:cubicBezTo>
                <a:cubicBezTo>
                  <a:pt x="7815650" y="1765138"/>
                  <a:pt x="7644709" y="1908440"/>
                  <a:pt x="7466717" y="1905115"/>
                </a:cubicBezTo>
                <a:cubicBezTo>
                  <a:pt x="6214846" y="2032586"/>
                  <a:pt x="3522459" y="1893552"/>
                  <a:pt x="317526" y="1905115"/>
                </a:cubicBezTo>
                <a:cubicBezTo>
                  <a:pt x="144744" y="1905409"/>
                  <a:pt x="413" y="1770177"/>
                  <a:pt x="0" y="1587589"/>
                </a:cubicBezTo>
                <a:cubicBezTo>
                  <a:pt x="47400" y="1418303"/>
                  <a:pt x="-38197" y="727379"/>
                  <a:pt x="0" y="317526"/>
                </a:cubicBezTo>
                <a:close/>
              </a:path>
              <a:path w="7784243" h="1905115" stroke="0" extrusionOk="0">
                <a:moveTo>
                  <a:pt x="0" y="317526"/>
                </a:moveTo>
                <a:cubicBezTo>
                  <a:pt x="-4258" y="129204"/>
                  <a:pt x="133716" y="-1682"/>
                  <a:pt x="317526" y="0"/>
                </a:cubicBezTo>
                <a:cubicBezTo>
                  <a:pt x="3774953" y="-148340"/>
                  <a:pt x="4923752" y="-165001"/>
                  <a:pt x="7466717" y="0"/>
                </a:cubicBezTo>
                <a:cubicBezTo>
                  <a:pt x="7670561" y="-8025"/>
                  <a:pt x="7788151" y="154055"/>
                  <a:pt x="7784243" y="317526"/>
                </a:cubicBezTo>
                <a:cubicBezTo>
                  <a:pt x="7713217" y="615012"/>
                  <a:pt x="7832711" y="1389915"/>
                  <a:pt x="7784243" y="1587589"/>
                </a:cubicBezTo>
                <a:cubicBezTo>
                  <a:pt x="7774579" y="1753205"/>
                  <a:pt x="7651410" y="1918729"/>
                  <a:pt x="7466717" y="1905115"/>
                </a:cubicBezTo>
                <a:cubicBezTo>
                  <a:pt x="5801024" y="1837715"/>
                  <a:pt x="2544738" y="1974287"/>
                  <a:pt x="317526" y="1905115"/>
                </a:cubicBezTo>
                <a:cubicBezTo>
                  <a:pt x="127503" y="1911747"/>
                  <a:pt x="920" y="1770687"/>
                  <a:pt x="0" y="1587589"/>
                </a:cubicBezTo>
                <a:cubicBezTo>
                  <a:pt x="-66865" y="1242770"/>
                  <a:pt x="32117" y="744008"/>
                  <a:pt x="0" y="317526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892" r="15724" b="16770"/>
          <a:stretch>
            <a:fillRect/>
          </a:stretch>
        </p:blipFill>
        <p:spPr>
          <a:xfrm>
            <a:off x="2936210" y="-22101"/>
            <a:ext cx="6189122" cy="68442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F32E14-CFCA-9CF9-4978-4275872B6448}"/>
              </a:ext>
            </a:extLst>
          </p:cNvPr>
          <p:cNvSpPr/>
          <p:nvPr/>
        </p:nvSpPr>
        <p:spPr>
          <a:xfrm>
            <a:off x="3146946" y="54632"/>
            <a:ext cx="5898108" cy="2169984"/>
          </a:xfrm>
          <a:prstGeom prst="roundRect">
            <a:avLst>
              <a:gd name="adj" fmla="val 101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1F1D9-756C-2E9B-E045-396906701A05}"/>
              </a:ext>
            </a:extLst>
          </p:cNvPr>
          <p:cNvSpPr txBox="1"/>
          <p:nvPr/>
        </p:nvSpPr>
        <p:spPr>
          <a:xfrm>
            <a:off x="9045054" y="874529"/>
            <a:ext cx="154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.VnArial" panose="020B7200000000000000" pitchFamily="34" charset="0"/>
              </a:rPr>
              <a:t>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7F265E-DF1B-5FD2-9BC5-D8E19A3C859E}"/>
              </a:ext>
            </a:extLst>
          </p:cNvPr>
          <p:cNvSpPr txBox="1"/>
          <p:nvPr/>
        </p:nvSpPr>
        <p:spPr>
          <a:xfrm>
            <a:off x="9125332" y="2716977"/>
            <a:ext cx="1714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.VnArial" panose="020B7200000000000000" pitchFamily="34" charset="0"/>
              </a:rPr>
              <a:t> 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692932F-F1A2-E239-3024-3BF9A3036637}"/>
              </a:ext>
            </a:extLst>
          </p:cNvPr>
          <p:cNvSpPr/>
          <p:nvPr/>
        </p:nvSpPr>
        <p:spPr>
          <a:xfrm>
            <a:off x="3187468" y="4093993"/>
            <a:ext cx="5898108" cy="1686525"/>
          </a:xfrm>
          <a:prstGeom prst="roundRect">
            <a:avLst>
              <a:gd name="adj" fmla="val 101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A8C3F-2DA2-EA35-E2C5-A17D8DA2C3F5}"/>
              </a:ext>
            </a:extLst>
          </p:cNvPr>
          <p:cNvSpPr txBox="1"/>
          <p:nvPr/>
        </p:nvSpPr>
        <p:spPr>
          <a:xfrm>
            <a:off x="9125332" y="4644867"/>
            <a:ext cx="1647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.VnArial" panose="020B7200000000000000" pitchFamily="34" charset="0"/>
              </a:rPr>
              <a:t> 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D142932-152D-BCD1-E86E-A809658A4AAD}"/>
              </a:ext>
            </a:extLst>
          </p:cNvPr>
          <p:cNvSpPr/>
          <p:nvPr/>
        </p:nvSpPr>
        <p:spPr>
          <a:xfrm>
            <a:off x="3227224" y="5854194"/>
            <a:ext cx="5898108" cy="894642"/>
          </a:xfrm>
          <a:prstGeom prst="roundRect">
            <a:avLst>
              <a:gd name="adj" fmla="val 101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F06AB6-D6E0-A0E2-8604-2934FA641A9B}"/>
              </a:ext>
            </a:extLst>
          </p:cNvPr>
          <p:cNvSpPr txBox="1"/>
          <p:nvPr/>
        </p:nvSpPr>
        <p:spPr>
          <a:xfrm>
            <a:off x="9159452" y="5964570"/>
            <a:ext cx="1919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rial" panose="020B7200000000000000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.VnArial" panose="020B7200000000000000" pitchFamily="34" charset="0"/>
              </a:rPr>
              <a:t> 4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43A120C-0072-2818-E43C-950C1A0ED789}"/>
              </a:ext>
            </a:extLst>
          </p:cNvPr>
          <p:cNvSpPr/>
          <p:nvPr/>
        </p:nvSpPr>
        <p:spPr>
          <a:xfrm>
            <a:off x="295293" y="2100810"/>
            <a:ext cx="2355523" cy="2401884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Thân </a:t>
            </a:r>
            <a:r>
              <a:rPr lang="en-US" sz="4800" b="1" dirty="0" err="1">
                <a:solidFill>
                  <a:srgbClr val="002060"/>
                </a:solidFill>
              </a:rPr>
              <a:t>bài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99C634-F227-630E-B4D6-459DD242CDC5}"/>
              </a:ext>
            </a:extLst>
          </p:cNvPr>
          <p:cNvSpPr/>
          <p:nvPr/>
        </p:nvSpPr>
        <p:spPr>
          <a:xfrm>
            <a:off x="3180663" y="2325251"/>
            <a:ext cx="5898108" cy="1686525"/>
          </a:xfrm>
          <a:prstGeom prst="roundRect">
            <a:avLst>
              <a:gd name="adj" fmla="val 101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5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9" grpId="0"/>
      <p:bldP spid="21" grpId="0" animBg="1"/>
      <p:bldP spid="22" grpId="0"/>
      <p:bldP spid="23" grpId="0" animBg="1"/>
      <p:bldP spid="24" grpId="0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766</Words>
  <Application>Microsoft Office PowerPoint</Application>
  <PresentationFormat>Widescreen</PresentationFormat>
  <Paragraphs>61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.VnArial</vt:lpstr>
      <vt:lpstr>Arial</vt:lpstr>
      <vt:lpstr>Calibri</vt:lpstr>
      <vt:lpstr>Cambria</vt:lpstr>
      <vt:lpstr>OpenSans</vt:lpstr>
      <vt:lpstr>SegoeuiPc</vt:lpstr>
      <vt:lpstr>Times New Roman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62</cp:revision>
  <dcterms:created xsi:type="dcterms:W3CDTF">2023-07-15T09:31:33Z</dcterms:created>
  <dcterms:modified xsi:type="dcterms:W3CDTF">2025-08-14T16:35:28Z</dcterms:modified>
</cp:coreProperties>
</file>