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5"/>
  </p:notesMasterIdLst>
  <p:sldIdLst>
    <p:sldId id="327" r:id="rId7"/>
    <p:sldId id="312" r:id="rId8"/>
    <p:sldId id="259" r:id="rId9"/>
    <p:sldId id="257" r:id="rId10"/>
    <p:sldId id="2639" r:id="rId11"/>
    <p:sldId id="2640" r:id="rId12"/>
    <p:sldId id="341" r:id="rId13"/>
    <p:sldId id="2652" r:id="rId14"/>
    <p:sldId id="2653" r:id="rId15"/>
    <p:sldId id="2654" r:id="rId16"/>
    <p:sldId id="2655" r:id="rId17"/>
    <p:sldId id="2658" r:id="rId18"/>
    <p:sldId id="2657" r:id="rId19"/>
    <p:sldId id="2656" r:id="rId20"/>
    <p:sldId id="2659" r:id="rId21"/>
    <p:sldId id="291" r:id="rId22"/>
    <p:sldId id="2649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4eefd2b89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4eefd2b89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02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" name="Google Shape;10;p2"/>
          <p:cNvSpPr/>
          <p:nvPr/>
        </p:nvSpPr>
        <p:spPr>
          <a:xfrm>
            <a:off x="2157100" y="778400"/>
            <a:ext cx="7877600" cy="530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35517" y="1381133"/>
            <a:ext cx="4321200" cy="3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7066" b="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63397" y="5079335"/>
            <a:ext cx="54652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2025/10/16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2025/10/16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4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2025/10/16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2025/10/16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3.jp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slide" Target="slide16.xml"/><Relationship Id="rId9" Type="http://schemas.openxmlformats.org/officeDocument/2006/relationships/slide" Target="slide4.xml"/><Relationship Id="rId1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7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297723" y="1013055"/>
            <a:ext cx="7615534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81634" y="3460109"/>
            <a:ext cx="8168651" cy="168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ĐÀO THỊ MINH PHƯƠNG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SINH : 1976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: TOÁN - LỚP  : 3A5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67023" y="1746737"/>
            <a:ext cx="8583263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985" y="5218866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74886" y="154544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6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2A365FFB-2064-4C65-B7B2-6C49A55F3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026480" y="83904"/>
            <a:ext cx="2973459" cy="11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331CB29-3323-491A-9859-EF6719E04094}"/>
              </a:ext>
            </a:extLst>
          </p:cNvPr>
          <p:cNvGrpSpPr/>
          <p:nvPr/>
        </p:nvGrpSpPr>
        <p:grpSpPr>
          <a:xfrm>
            <a:off x="5400675" y="341989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4593B3-7C8E-432A-9D20-7AC97FA1CF97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BEB330-D1D4-4C75-A61C-55C233DAB644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ECC019-3460-496C-A3CC-DDFBE0C17120}"/>
              </a:ext>
            </a:extLst>
          </p:cNvPr>
          <p:cNvSpPr txBox="1"/>
          <p:nvPr/>
        </p:nvSpPr>
        <p:spPr>
          <a:xfrm>
            <a:off x="683580" y="1495425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5EA2FD-DBAC-4823-AEAE-B9E37D2F55A4}"/>
              </a:ext>
            </a:extLst>
          </p:cNvPr>
          <p:cNvGrpSpPr/>
          <p:nvPr/>
        </p:nvGrpSpPr>
        <p:grpSpPr>
          <a:xfrm>
            <a:off x="1238251" y="1495425"/>
            <a:ext cx="2095500" cy="1276351"/>
            <a:chOff x="1238251" y="1495425"/>
            <a:chExt cx="2095500" cy="127635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DF48B7-92D1-4EEE-962C-2DE38DECB48D}"/>
                </a:ext>
              </a:extLst>
            </p:cNvPr>
            <p:cNvSpPr/>
            <p:nvPr/>
          </p:nvSpPr>
          <p:spPr>
            <a:xfrm>
              <a:off x="1238251" y="1495426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C9157A-A8F2-4FFD-95F6-A4360112E4B1}"/>
                </a:ext>
              </a:extLst>
            </p:cNvPr>
            <p:cNvCxnSpPr/>
            <p:nvPr/>
          </p:nvCxnSpPr>
          <p:spPr>
            <a:xfrm>
              <a:off x="1914525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796E0D-58F7-42CC-8D88-1CBE2BD4DFE6}"/>
                </a:ext>
              </a:extLst>
            </p:cNvPr>
            <p:cNvCxnSpPr/>
            <p:nvPr/>
          </p:nvCxnSpPr>
          <p:spPr>
            <a:xfrm>
              <a:off x="2628900" y="1495425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7DD778D-F304-4BE6-95B0-9D1D8C7A59A7}"/>
              </a:ext>
            </a:extLst>
          </p:cNvPr>
          <p:cNvSpPr/>
          <p:nvPr/>
        </p:nvSpPr>
        <p:spPr>
          <a:xfrm>
            <a:off x="2628900" y="1495426"/>
            <a:ext cx="704852" cy="12763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677F1A-3EE2-4483-975E-9964B01DFC74}"/>
              </a:ext>
            </a:extLst>
          </p:cNvPr>
          <p:cNvGrpSpPr/>
          <p:nvPr/>
        </p:nvGrpSpPr>
        <p:grpSpPr>
          <a:xfrm>
            <a:off x="0" y="3028952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EA85360-3B4D-4215-9E36-9CBC22504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A9DF1A5-ECCF-4892-B67B-2CC3D8964CF0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8329AE-03F7-4C04-9756-C835791AB8A4}"/>
              </a:ext>
            </a:extLst>
          </p:cNvPr>
          <p:cNvSpPr txBox="1"/>
          <p:nvPr/>
        </p:nvSpPr>
        <p:spPr>
          <a:xfrm>
            <a:off x="5992210" y="1483873"/>
            <a:ext cx="91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D7EFB-6BD3-486F-A4F3-0112EB549905}"/>
              </a:ext>
            </a:extLst>
          </p:cNvPr>
          <p:cNvGrpSpPr/>
          <p:nvPr/>
        </p:nvGrpSpPr>
        <p:grpSpPr>
          <a:xfrm>
            <a:off x="6134100" y="297555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8395644-1182-4E15-BFD6-753BB799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5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9AD2694-1AFA-4C24-9245-E1E5313284DE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958808-9861-4CAF-B64C-F669C676C864}"/>
              </a:ext>
            </a:extLst>
          </p:cNvPr>
          <p:cNvGrpSpPr/>
          <p:nvPr/>
        </p:nvGrpSpPr>
        <p:grpSpPr>
          <a:xfrm>
            <a:off x="7274740" y="1442024"/>
            <a:ext cx="2076450" cy="1276351"/>
            <a:chOff x="6734175" y="1442024"/>
            <a:chExt cx="2657475" cy="127635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712051-F378-40CF-8DB1-59CAD5FE2C6F}"/>
                </a:ext>
              </a:extLst>
            </p:cNvPr>
            <p:cNvGrpSpPr/>
            <p:nvPr/>
          </p:nvGrpSpPr>
          <p:grpSpPr>
            <a:xfrm>
              <a:off x="7372352" y="1442024"/>
              <a:ext cx="2019298" cy="1276351"/>
              <a:chOff x="1238252" y="1495425"/>
              <a:chExt cx="2026364" cy="127635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AB1D86-FCC1-4B5B-B349-09B005F91B40}"/>
                  </a:ext>
                </a:extLst>
              </p:cNvPr>
              <p:cNvSpPr/>
              <p:nvPr/>
            </p:nvSpPr>
            <p:spPr>
              <a:xfrm>
                <a:off x="1238252" y="1495426"/>
                <a:ext cx="2026364" cy="12763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D91842E-B1F8-4613-AEE4-165F4A5FC86F}"/>
                  </a:ext>
                </a:extLst>
              </p:cNvPr>
              <p:cNvCxnSpPr/>
              <p:nvPr/>
            </p:nvCxnSpPr>
            <p:spPr>
              <a:xfrm>
                <a:off x="19145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2E10658-4995-4CAF-A8ED-23673CA7854E}"/>
                  </a:ext>
                </a:extLst>
              </p:cNvPr>
              <p:cNvCxnSpPr/>
              <p:nvPr/>
            </p:nvCxnSpPr>
            <p:spPr>
              <a:xfrm>
                <a:off x="2600225" y="1495425"/>
                <a:ext cx="0" cy="127635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156DBF-B1E0-438C-845C-EFCC2E16E7AB}"/>
                </a:ext>
              </a:extLst>
            </p:cNvPr>
            <p:cNvSpPr/>
            <p:nvPr/>
          </p:nvSpPr>
          <p:spPr>
            <a:xfrm>
              <a:off x="6734175" y="1442024"/>
              <a:ext cx="638174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DAD936F-714F-4425-A1B6-637F94DAEBA3}"/>
              </a:ext>
            </a:extLst>
          </p:cNvPr>
          <p:cNvSpPr/>
          <p:nvPr/>
        </p:nvSpPr>
        <p:spPr>
          <a:xfrm>
            <a:off x="8800520" y="1430471"/>
            <a:ext cx="524658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77AA225-CE30-4445-AD6F-19805D9E994D}"/>
              </a:ext>
            </a:extLst>
          </p:cNvPr>
          <p:cNvGrpSpPr/>
          <p:nvPr/>
        </p:nvGrpSpPr>
        <p:grpSpPr>
          <a:xfrm>
            <a:off x="1150305" y="4086221"/>
            <a:ext cx="2095500" cy="1276353"/>
            <a:chOff x="552450" y="4086141"/>
            <a:chExt cx="2095500" cy="127635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ED9DACA-3434-4942-8010-B0A6DBCC2B1A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6AC9FE7-6662-4B82-92F0-C99A42608784}"/>
                </a:ext>
              </a:extLst>
            </p:cNvPr>
            <p:cNvCxnSpPr/>
            <p:nvPr/>
          </p:nvCxnSpPr>
          <p:spPr>
            <a:xfrm>
              <a:off x="9429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0D17C6-DB64-47AA-871A-060EEC41805A}"/>
                </a:ext>
              </a:extLst>
            </p:cNvPr>
            <p:cNvCxnSpPr/>
            <p:nvPr/>
          </p:nvCxnSpPr>
          <p:spPr>
            <a:xfrm>
              <a:off x="13620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ACF957B-1EF0-4F55-885F-AF769B9102BA}"/>
                </a:ext>
              </a:extLst>
            </p:cNvPr>
            <p:cNvCxnSpPr/>
            <p:nvPr/>
          </p:nvCxnSpPr>
          <p:spPr>
            <a:xfrm>
              <a:off x="17906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751FD66-878C-4964-9C2A-FFA08680BDE5}"/>
                </a:ext>
              </a:extLst>
            </p:cNvPr>
            <p:cNvCxnSpPr/>
            <p:nvPr/>
          </p:nvCxnSpPr>
          <p:spPr>
            <a:xfrm>
              <a:off x="2200274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BDB0F121-60DA-43F6-BD2C-BE2866F410CA}"/>
              </a:ext>
            </a:extLst>
          </p:cNvPr>
          <p:cNvSpPr/>
          <p:nvPr/>
        </p:nvSpPr>
        <p:spPr>
          <a:xfrm>
            <a:off x="1166624" y="4097773"/>
            <a:ext cx="383732" cy="126479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6BC7808-0BF9-4010-AEDE-6900F85ABF52}"/>
              </a:ext>
            </a:extLst>
          </p:cNvPr>
          <p:cNvGrpSpPr/>
          <p:nvPr/>
        </p:nvGrpSpPr>
        <p:grpSpPr>
          <a:xfrm>
            <a:off x="0" y="5572127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6DDB378-3F4D-4F15-8E90-97FB43A6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562C947-D77B-4993-BE55-3F80BB26753A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E746F4-6216-4981-8E4D-C71B54D2CE6B}"/>
              </a:ext>
            </a:extLst>
          </p:cNvPr>
          <p:cNvGrpSpPr/>
          <p:nvPr/>
        </p:nvGrpSpPr>
        <p:grpSpPr>
          <a:xfrm>
            <a:off x="7514538" y="4139622"/>
            <a:ext cx="2095500" cy="1276353"/>
            <a:chOff x="552450" y="4086141"/>
            <a:chExt cx="2095500" cy="127635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7025450-B975-4BEF-B5DC-339FB908C795}"/>
                </a:ext>
              </a:extLst>
            </p:cNvPr>
            <p:cNvSpPr/>
            <p:nvPr/>
          </p:nvSpPr>
          <p:spPr>
            <a:xfrm>
              <a:off x="552450" y="4086144"/>
              <a:ext cx="2095500" cy="1276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A0D214B-FE44-48C5-AA42-A9094C2DD918}"/>
                </a:ext>
              </a:extLst>
            </p:cNvPr>
            <p:cNvCxnSpPr/>
            <p:nvPr/>
          </p:nvCxnSpPr>
          <p:spPr>
            <a:xfrm>
              <a:off x="8762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FFB517-2122-4E68-A112-DB284E085DCC}"/>
                </a:ext>
              </a:extLst>
            </p:cNvPr>
            <p:cNvCxnSpPr/>
            <p:nvPr/>
          </p:nvCxnSpPr>
          <p:spPr>
            <a:xfrm>
              <a:off x="121919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6C81632-5690-4C4E-B4F8-90B9E8511569}"/>
                </a:ext>
              </a:extLst>
            </p:cNvPr>
            <p:cNvCxnSpPr/>
            <p:nvPr/>
          </p:nvCxnSpPr>
          <p:spPr>
            <a:xfrm>
              <a:off x="1554037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18EEEEE-BCFE-4DA2-911A-F84F5B4EFBEF}"/>
                </a:ext>
              </a:extLst>
            </p:cNvPr>
            <p:cNvCxnSpPr/>
            <p:nvPr/>
          </p:nvCxnSpPr>
          <p:spPr>
            <a:xfrm>
              <a:off x="1899669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FD6AB35-1FCF-4C00-8E79-FD748E83C904}"/>
                </a:ext>
              </a:extLst>
            </p:cNvPr>
            <p:cNvCxnSpPr/>
            <p:nvPr/>
          </p:nvCxnSpPr>
          <p:spPr>
            <a:xfrm>
              <a:off x="2288011" y="4086141"/>
              <a:ext cx="0" cy="12763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BF85C66-ACB1-47F8-8ACC-0F4D8C687658}"/>
              </a:ext>
            </a:extLst>
          </p:cNvPr>
          <p:cNvSpPr/>
          <p:nvPr/>
        </p:nvSpPr>
        <p:spPr>
          <a:xfrm>
            <a:off x="7497709" y="4139622"/>
            <a:ext cx="359939" cy="1276351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5DA9E10-C213-40D6-8209-D57339E7688D}"/>
              </a:ext>
            </a:extLst>
          </p:cNvPr>
          <p:cNvGrpSpPr/>
          <p:nvPr/>
        </p:nvGrpSpPr>
        <p:grpSpPr>
          <a:xfrm>
            <a:off x="6155370" y="5572126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3EC6BFBA-D72C-4567-8FC1-9D803A150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7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421E556-D175-42E3-9CD9-E9812A38F354}"/>
                </a:ext>
              </a:extLst>
            </p:cNvPr>
            <p:cNvSpPr/>
            <p:nvPr/>
          </p:nvSpPr>
          <p:spPr>
            <a:xfrm>
              <a:off x="4638675" y="3133724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EE2E47A-5605-4619-9438-2C6BE8F646DC}"/>
              </a:ext>
            </a:extLst>
          </p:cNvPr>
          <p:cNvSpPr/>
          <p:nvPr/>
        </p:nvSpPr>
        <p:spPr>
          <a:xfrm>
            <a:off x="4638675" y="3133724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31E49D0D-F83C-492D-8406-A3117294B89C}"/>
              </a:ext>
            </a:extLst>
          </p:cNvPr>
          <p:cNvSpPr/>
          <p:nvPr/>
        </p:nvSpPr>
        <p:spPr>
          <a:xfrm>
            <a:off x="10794045" y="3067870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CD6CAB2-38F4-489D-A682-BD77AEFF7EAC}"/>
              </a:ext>
            </a:extLst>
          </p:cNvPr>
          <p:cNvSpPr/>
          <p:nvPr/>
        </p:nvSpPr>
        <p:spPr>
          <a:xfrm>
            <a:off x="4638675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57D87EF2-AF20-48B6-8EA8-8EBF02BECD80}"/>
              </a:ext>
            </a:extLst>
          </p:cNvPr>
          <p:cNvSpPr/>
          <p:nvPr/>
        </p:nvSpPr>
        <p:spPr>
          <a:xfrm>
            <a:off x="10789283" y="567689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9445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5" grpId="0"/>
      <p:bldP spid="49" grpId="0" animBg="1"/>
      <p:bldP spid="65" grpId="0" animBg="1"/>
      <p:bldP spid="78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68390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383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7097547" y="1159695"/>
            <a:ext cx="4993991" cy="541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 flipH="1">
            <a:off x="7074917" y="1148831"/>
            <a:ext cx="5015900" cy="1272400"/>
          </a:xfrm>
          <a:prstGeom prst="wedgeRectCallout">
            <a:avLst>
              <a:gd name="adj1" fmla="val -19690"/>
              <a:gd name="adj2" fmla="val 8680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39"/>
          <p:cNvSpPr/>
          <p:nvPr/>
        </p:nvSpPr>
        <p:spPr>
          <a:xfrm rot="-5400000">
            <a:off x="-368083" y="43697"/>
            <a:ext cx="2521600" cy="12116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9" name="Google Shape;369;p39"/>
          <p:cNvGrpSpPr/>
          <p:nvPr/>
        </p:nvGrpSpPr>
        <p:grpSpPr>
          <a:xfrm>
            <a:off x="7206793" y="1286141"/>
            <a:ext cx="4648155" cy="1431100"/>
            <a:chOff x="4626100" y="911850"/>
            <a:chExt cx="3637050" cy="1073325"/>
          </a:xfrm>
        </p:grpSpPr>
        <p:sp>
          <p:nvSpPr>
            <p:cNvPr id="370" name="Google Shape;370;p39"/>
            <p:cNvSpPr/>
            <p:nvPr/>
          </p:nvSpPr>
          <p:spPr>
            <a:xfrm>
              <a:off x="46261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48243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50225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52207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54190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9"/>
            <p:cNvSpPr/>
            <p:nvPr/>
          </p:nvSpPr>
          <p:spPr>
            <a:xfrm>
              <a:off x="56172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8154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9"/>
            <p:cNvSpPr/>
            <p:nvPr/>
          </p:nvSpPr>
          <p:spPr>
            <a:xfrm>
              <a:off x="60136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9"/>
            <p:cNvSpPr/>
            <p:nvPr/>
          </p:nvSpPr>
          <p:spPr>
            <a:xfrm>
              <a:off x="62119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9"/>
            <p:cNvSpPr/>
            <p:nvPr/>
          </p:nvSpPr>
          <p:spPr>
            <a:xfrm>
              <a:off x="64101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66083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68065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70048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72030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74012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759947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779770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995925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8194150" y="91185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46261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48243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50225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2207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54190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6172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58154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0136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2119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4101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6083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8065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0048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2030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74012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759947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779770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7995925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8194150" y="11100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6261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9"/>
            <p:cNvSpPr/>
            <p:nvPr/>
          </p:nvSpPr>
          <p:spPr>
            <a:xfrm>
              <a:off x="48243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50225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52207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4190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56172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8154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60136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62119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64101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6083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8065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70048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72030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74012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759947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779770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7995925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8194150" y="1308300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46261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48243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50225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52207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54190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56172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58154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136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119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64101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6083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8065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0048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2030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4012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59947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79770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7995925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8194150" y="150652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00480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7203025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7401250" y="1717963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7203025" y="1916175"/>
              <a:ext cx="69000" cy="6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357" r="28118"/>
          <a:stretch/>
        </p:blipFill>
        <p:spPr>
          <a:xfrm>
            <a:off x="7247106" y="3626021"/>
            <a:ext cx="4503907" cy="1715156"/>
          </a:xfrm>
          <a:prstGeom prst="rect">
            <a:avLst/>
          </a:prstGeom>
        </p:spPr>
      </p:pic>
      <p:pic>
        <p:nvPicPr>
          <p:cNvPr id="94" name="Picture 2" descr="https://lh3.googleusercontent.com/p7XgLecEhiUqJHD9WPnQ8RZ9FHLKeClYaxLNQ4SKMSj8IA1gIfgvjMH38_P6xGF7DljA8Vp6FL12tWvR03G6GtaBmQHfHFsvHfV9OmciYThZBgsP_B5IlbzKfSK72W79KPb7xO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84" y="4438791"/>
            <a:ext cx="2044719" cy="204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734" y="2847231"/>
            <a:ext cx="76389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2 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DE34DB-6D1B-4480-AF0A-195DE188D2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/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5C8AF6-9633-44DF-BB80-F538FD7033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/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D17EA0C-0264-433A-BC51-DADA5BDED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/>
        </p:blipFill>
        <p:spPr>
          <a:xfrm>
            <a:off x="2183653" y="4845575"/>
            <a:ext cx="7874747" cy="1899637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907189" y="55785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năm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627199" y="1795140"/>
            <a:ext cx="10987653" cy="93277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Patrick Hand" panose="00000500000000000000" pitchFamily="2" charset="0"/>
                <a:ea typeface="微软雅黑" panose="020B0503020204020204" pitchFamily="34" charset="-122"/>
                <a:cs typeface="+mj-cs"/>
                <a:sym typeface="Arial"/>
              </a:rPr>
              <a:t>Toán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Patrick Hand" panose="0000050000000000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9FF0A656-1D47-4924-AD52-FC1704C4E467}"/>
              </a:ext>
            </a:extLst>
          </p:cNvPr>
          <p:cNvSpPr txBox="1">
            <a:spLocks/>
          </p:cNvSpPr>
          <p:nvPr/>
        </p:nvSpPr>
        <p:spPr>
          <a:xfrm>
            <a:off x="766208" y="3718151"/>
            <a:ext cx="10987653" cy="1676548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Tiết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lumMod val="50000"/>
                      <a:lumOff val="50000"/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Arial"/>
              </a:rPr>
              <a:t> 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lumMod val="50000"/>
                    <a:lumOff val="50000"/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DB335-126B-4199-ADBB-FDFA93B51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94" y="2505860"/>
            <a:ext cx="109920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0 L -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152775" cy="180975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</a:rPr>
              <a:t>Mình</a:t>
            </a:r>
            <a:r>
              <a:rPr lang="en-US" sz="2600" b="1" dirty="0">
                <a:solidFill>
                  <a:srgbClr val="FF0000"/>
                </a:solidFill>
              </a:rPr>
              <a:t> chia </a:t>
            </a:r>
            <a:r>
              <a:rPr lang="en-US" sz="2600" b="1" dirty="0" err="1">
                <a:solidFill>
                  <a:srgbClr val="FF0000"/>
                </a:solidFill>
              </a:rPr>
              <a:t>cái</a:t>
            </a:r>
            <a:r>
              <a:rPr lang="en-US" sz="2600" b="1" dirty="0">
                <a:solidFill>
                  <a:srgbClr val="FF0000"/>
                </a:solidFill>
              </a:rPr>
              <a:t> bánh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hai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bằng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nhau</a:t>
            </a:r>
            <a:r>
              <a:rPr lang="en-US" sz="2600" b="1" dirty="0">
                <a:solidFill>
                  <a:srgbClr val="FF0000"/>
                </a:solidFill>
              </a:rPr>
              <a:t>, </a:t>
            </a:r>
            <a:r>
              <a:rPr lang="en-US" sz="2600" b="1" dirty="0" err="1">
                <a:solidFill>
                  <a:srgbClr val="FF0000"/>
                </a:solidFill>
              </a:rPr>
              <a:t>mỗi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lấy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một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phần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nhé</a:t>
            </a:r>
            <a:r>
              <a:rPr lang="en-US" sz="26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001001" y="-7620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351</Words>
  <Application>Microsoft Office PowerPoint</Application>
  <PresentationFormat>Widescreen</PresentationFormat>
  <Paragraphs>69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等线</vt:lpstr>
      <vt:lpstr>等线 Light</vt:lpstr>
      <vt:lpstr>Arial</vt:lpstr>
      <vt:lpstr>Arial-Rounded</vt:lpstr>
      <vt:lpstr>Calibri</vt:lpstr>
      <vt:lpstr>Cambria Math</vt:lpstr>
      <vt:lpstr>Coiny</vt:lpstr>
      <vt:lpstr>ITC Avant Garde Std Bk</vt:lpstr>
      <vt:lpstr>Patrick Hand</vt:lpstr>
      <vt:lpstr>Quicksand Light</vt:lpstr>
      <vt:lpstr>Sue Ellen Francisco</vt:lpstr>
      <vt:lpstr>Times New Roman</vt:lpstr>
      <vt:lpstr>UVN Banh Mi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2022-07-01T08:54:55Z</dcterms:created>
  <dcterms:modified xsi:type="dcterms:W3CDTF">2025-10-16T16:00:59Z</dcterms:modified>
</cp:coreProperties>
</file>