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4"/>
  </p:notesMasterIdLst>
  <p:sldIdLst>
    <p:sldId id="327" r:id="rId4"/>
    <p:sldId id="1571" r:id="rId5"/>
    <p:sldId id="300" r:id="rId6"/>
    <p:sldId id="301" r:id="rId7"/>
    <p:sldId id="302" r:id="rId8"/>
    <p:sldId id="303" r:id="rId9"/>
    <p:sldId id="304" r:id="rId10"/>
    <p:sldId id="1549" r:id="rId11"/>
    <p:sldId id="1550" r:id="rId12"/>
    <p:sldId id="1551" r:id="rId13"/>
    <p:sldId id="1555" r:id="rId14"/>
    <p:sldId id="1556" r:id="rId15"/>
    <p:sldId id="1572" r:id="rId16"/>
    <p:sldId id="1573" r:id="rId17"/>
    <p:sldId id="1557" r:id="rId18"/>
    <p:sldId id="1559" r:id="rId19"/>
    <p:sldId id="1552" r:id="rId20"/>
    <p:sldId id="1574" r:id="rId21"/>
    <p:sldId id="1575" r:id="rId22"/>
    <p:sldId id="1558" r:id="rId23"/>
    <p:sldId id="1578" r:id="rId24"/>
    <p:sldId id="1576" r:id="rId25"/>
    <p:sldId id="1577" r:id="rId26"/>
    <p:sldId id="1569" r:id="rId27"/>
    <p:sldId id="1579" r:id="rId28"/>
    <p:sldId id="1580" r:id="rId29"/>
    <p:sldId id="1560" r:id="rId30"/>
    <p:sldId id="1581" r:id="rId31"/>
    <p:sldId id="1561" r:id="rId32"/>
    <p:sldId id="15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18</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23</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26</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2025/10/16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10/16/2025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3.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slide" Target="slide4.xml"/><Relationship Id="rId7" Type="http://schemas.openxmlformats.org/officeDocument/2006/relationships/image" Target="../media/image15.png"/><Relationship Id="rId12" Type="http://schemas.openxmlformats.org/officeDocument/2006/relationships/slide" Target="slide7.xml"/><Relationship Id="rId2" Type="http://schemas.openxmlformats.org/officeDocument/2006/relationships/image" Target="../media/image13.jpeg"/><Relationship Id="rId16"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slide" Target="slide6.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8.GIF"/><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slide" Target="slide5.xml"/><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4.pn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PHẠM THỊ VÂN</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1990</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CÔNG NGHỆ - LỚP  : 3A1</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74886" y="154544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E24BFF-A286-BBF0-3639-B11B955A0C62}"/>
              </a:ext>
            </a:extLst>
          </p:cNvPr>
          <p:cNvSpPr txBox="1"/>
          <p:nvPr/>
        </p:nvSpPr>
        <p:spPr>
          <a:xfrm>
            <a:off x="2918298" y="5304964"/>
            <a:ext cx="5933872" cy="523220"/>
          </a:xfrm>
          <a:prstGeom prst="rect">
            <a:avLst/>
          </a:prstGeom>
          <a:noFill/>
        </p:spPr>
        <p:txBody>
          <a:bodyPr wrap="square" rtlCol="0">
            <a:spAutoFit/>
          </a:bodyPr>
          <a:lstStyle/>
          <a:p>
            <a:pPr algn="ctr"/>
            <a:r>
              <a:rPr lang="en-US" sz="2800" dirty="0">
                <a:solidFill>
                  <a:srgbClr val="FF0000"/>
                </a:solidFill>
              </a:rPr>
              <a:t>BÀI : SỬ DỤNG QUẠT ĐIỆN T2</a:t>
            </a:r>
          </a:p>
        </p:txBody>
      </p:sp>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680</Words>
  <Application>Microsoft Office PowerPoint</Application>
  <PresentationFormat>Widescreen</PresentationFormat>
  <Paragraphs>195</Paragraphs>
  <Slides>30</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微软雅黑</vt:lpstr>
      <vt:lpstr>Arial</vt:lpstr>
      <vt:lpstr>Arial-Rounded</vt:lpstr>
      <vt:lpstr>Calibri</vt:lpstr>
      <vt:lpstr>Coiny</vt:lpstr>
      <vt:lpstr>Georgia</vt:lpstr>
      <vt:lpstr>Quicksand</vt:lpstr>
      <vt:lpstr>Times New Roman</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2022-07-21T06:30:32Z</dcterms:created>
  <dcterms:modified xsi:type="dcterms:W3CDTF">2025-10-16T15:59:33Z</dcterms:modified>
</cp:coreProperties>
</file>