
<file path=[Content_Types].xml><?xml version="1.0" encoding="utf-8"?>
<Types xmlns="http://schemas.openxmlformats.org/package/2006/content-types">
  <Default Extension="aac" ContentType="audio/aac"/>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444" r:id="rId2"/>
    <p:sldId id="261" r:id="rId3"/>
    <p:sldId id="459" r:id="rId4"/>
    <p:sldId id="445" r:id="rId5"/>
    <p:sldId id="441" r:id="rId6"/>
    <p:sldId id="460" r:id="rId7"/>
    <p:sldId id="748" r:id="rId8"/>
    <p:sldId id="461" r:id="rId9"/>
    <p:sldId id="462" r:id="rId10"/>
    <p:sldId id="463" r:id="rId11"/>
    <p:sldId id="738" r:id="rId12"/>
    <p:sldId id="412" r:id="rId13"/>
    <p:sldId id="430" r:id="rId14"/>
    <p:sldId id="433" r:id="rId15"/>
    <p:sldId id="435" r:id="rId16"/>
    <p:sldId id="437" r:id="rId17"/>
    <p:sldId id="455" r:id="rId18"/>
    <p:sldId id="744" r:id="rId19"/>
    <p:sldId id="745" r:id="rId20"/>
    <p:sldId id="464" r:id="rId21"/>
    <p:sldId id="747" r:id="rId22"/>
    <p:sldId id="4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21CF"/>
    <a:srgbClr val="160B55"/>
    <a:srgbClr val="F0FEE5"/>
    <a:srgbClr val="BBF7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47" autoAdjust="0"/>
    <p:restoredTop sz="94660"/>
  </p:normalViewPr>
  <p:slideViewPr>
    <p:cSldViewPr snapToGrid="0">
      <p:cViewPr varScale="1">
        <p:scale>
          <a:sx n="76" d="100"/>
          <a:sy n="76" d="100"/>
        </p:scale>
        <p:origin x="6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477A-96B1-42D4-9BCC-2F1A4674BDF4}"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2F871-BA2F-49EC-B627-A4F09D11BD78}" type="slidenum">
              <a:rPr lang="en-US" smtClean="0"/>
              <a:t>‹#›</a:t>
            </a:fld>
            <a:endParaRPr lang="en-US"/>
          </a:p>
        </p:txBody>
      </p:sp>
    </p:spTree>
    <p:extLst>
      <p:ext uri="{BB962C8B-B14F-4D97-AF65-F5344CB8AC3E}">
        <p14:creationId xmlns:p14="http://schemas.microsoft.com/office/powerpoint/2010/main" val="138890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9.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5.aac"/><Relationship Id="rId13" Type="http://schemas.openxmlformats.org/officeDocument/2006/relationships/image" Target="../media/image9.png"/><Relationship Id="rId18" Type="http://schemas.openxmlformats.org/officeDocument/2006/relationships/image" Target="../media/image12.png"/><Relationship Id="rId3" Type="http://schemas.microsoft.com/office/2007/relationships/media" Target="../media/media3.aac"/><Relationship Id="rId21" Type="http://schemas.microsoft.com/office/2007/relationships/hdphoto" Target="../media/hdphoto7.wdp"/><Relationship Id="rId7" Type="http://schemas.microsoft.com/office/2007/relationships/media" Target="../media/media5.aac"/><Relationship Id="rId12" Type="http://schemas.openxmlformats.org/officeDocument/2006/relationships/image" Target="../media/image3.jpeg"/><Relationship Id="rId17" Type="http://schemas.openxmlformats.org/officeDocument/2006/relationships/image" Target="../media/image11.png"/><Relationship Id="rId2" Type="http://schemas.openxmlformats.org/officeDocument/2006/relationships/audio" Target="../media/media2.mp3"/><Relationship Id="rId16" Type="http://schemas.microsoft.com/office/2007/relationships/hdphoto" Target="../media/hdphoto5.wdp"/><Relationship Id="rId20" Type="http://schemas.openxmlformats.org/officeDocument/2006/relationships/image" Target="../media/image13.png"/><Relationship Id="rId1" Type="http://schemas.microsoft.com/office/2007/relationships/media" Target="../media/media2.mp3"/><Relationship Id="rId6" Type="http://schemas.openxmlformats.org/officeDocument/2006/relationships/audio" Target="../media/media4.aac"/><Relationship Id="rId11" Type="http://schemas.openxmlformats.org/officeDocument/2006/relationships/slideLayout" Target="../slideLayouts/slideLayout1.xml"/><Relationship Id="rId5" Type="http://schemas.microsoft.com/office/2007/relationships/media" Target="../media/media4.aac"/><Relationship Id="rId15" Type="http://schemas.openxmlformats.org/officeDocument/2006/relationships/image" Target="../media/image10.png"/><Relationship Id="rId10" Type="http://schemas.openxmlformats.org/officeDocument/2006/relationships/audio" Target="../media/media6.aac"/><Relationship Id="rId19" Type="http://schemas.microsoft.com/office/2007/relationships/hdphoto" Target="../media/hdphoto6.wdp"/><Relationship Id="rId4" Type="http://schemas.openxmlformats.org/officeDocument/2006/relationships/audio" Target="../media/media3.aac"/><Relationship Id="rId9" Type="http://schemas.microsoft.com/office/2007/relationships/media" Target="../media/media6.aac"/><Relationship Id="rId14" Type="http://schemas.microsoft.com/office/2007/relationships/hdphoto" Target="../media/hdphoto4.wdp"/><Relationship Id="rId22"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microsoft.com/office/2007/relationships/media" Target="../media/media2.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jpeg"/><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3.jpe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3.jpeg"/><Relationship Id="rId9"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ui ÄeÌÌn TruÌoÌÌng NhoÌm Hoa Tay NhaÌ£c ThieÌÌu Nhi SoÌi ÄoÌ£Ìng Remix_720p (online-video-cutter.com).mp4">
            <a:hlinkClick r:id="" action="ppaction://media"/>
            <a:extLst>
              <a:ext uri="{FF2B5EF4-FFF2-40B4-BE49-F238E27FC236}">
                <a16:creationId xmlns:a16="http://schemas.microsoft.com/office/drawing/2014/main" id="{5FFDB51D-8DAE-8005-A75D-7D73C3A673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14" y="-149290"/>
            <a:ext cx="12192000" cy="6858000"/>
          </a:xfrm>
          <a:prstGeom prst="rect">
            <a:avLst/>
          </a:prstGeom>
        </p:spPr>
      </p:pic>
    </p:spTree>
    <p:extLst>
      <p:ext uri="{BB962C8B-B14F-4D97-AF65-F5344CB8AC3E}">
        <p14:creationId xmlns:p14="http://schemas.microsoft.com/office/powerpoint/2010/main" val="4264037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5C73-FFDB-19A9-CD15-19F6070B4E1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629EFF1-6A38-FF8A-C07B-F3DE4EA37DD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025D3E9-960B-AAAC-642A-E7083FD62815}"/>
              </a:ext>
            </a:extLst>
          </p:cNvPr>
          <p:cNvPicPr/>
          <p:nvPr/>
        </p:nvPicPr>
        <p:blipFill>
          <a:blip r:embed="rId2"/>
          <a:stretch>
            <a:fillRect/>
          </a:stretch>
        </p:blipFill>
        <p:spPr>
          <a:xfrm>
            <a:off x="-31013" y="-933855"/>
            <a:ext cx="12793700" cy="8316580"/>
          </a:xfrm>
          <a:prstGeom prst="rect">
            <a:avLst/>
          </a:prstGeom>
          <a:noFill/>
          <a:ln w="9525">
            <a:noFill/>
          </a:ln>
        </p:spPr>
      </p:pic>
      <p:pic>
        <p:nvPicPr>
          <p:cNvPr id="6" name="图片 8">
            <a:extLst>
              <a:ext uri="{FF2B5EF4-FFF2-40B4-BE49-F238E27FC236}">
                <a16:creationId xmlns:a16="http://schemas.microsoft.com/office/drawing/2014/main" id="{6C8860D2-0A70-B9DB-AA92-09BDB5638E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1094">
            <a:off x="2520131" y="868472"/>
            <a:ext cx="8032335" cy="5121055"/>
          </a:xfrm>
          <a:prstGeom prst="rect">
            <a:avLst/>
          </a:prstGeom>
        </p:spPr>
      </p:pic>
      <p:pic>
        <p:nvPicPr>
          <p:cNvPr id="7" name="Picture 6">
            <a:extLst>
              <a:ext uri="{FF2B5EF4-FFF2-40B4-BE49-F238E27FC236}">
                <a16:creationId xmlns:a16="http://schemas.microsoft.com/office/drawing/2014/main" id="{878E8CDC-F6A8-1268-BF9E-0A91AFDDD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45" y="2338339"/>
            <a:ext cx="3658896" cy="3377442"/>
          </a:xfrm>
          <a:prstGeom prst="rect">
            <a:avLst/>
          </a:prstGeom>
          <a:effectLst>
            <a:outerShdw blurRad="50800" dist="38100" dir="2700000" algn="tl" rotWithShape="0">
              <a:prstClr val="black">
                <a:alpha val="40000"/>
              </a:prstClr>
            </a:outerShdw>
          </a:effectLst>
        </p:spPr>
      </p:pic>
      <p:pic>
        <p:nvPicPr>
          <p:cNvPr id="8" name="Picture 4" descr="Hình ảnh những chiếc chong chóng vô cùng xinh xắn, hình nền đặc sắc cho  riêng bạn - Mua bán hình ảnh shutterstock giá rẻ chỉ từ 3.000 đ trong 2 phút">
            <a:extLst>
              <a:ext uri="{FF2B5EF4-FFF2-40B4-BE49-F238E27FC236}">
                <a16:creationId xmlns:a16="http://schemas.microsoft.com/office/drawing/2014/main" id="{486F9946-A2B5-B906-8F51-5615B59484B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1945398" y="1600200"/>
            <a:ext cx="1612035" cy="1294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lor pinwheel Royalty Free Vector Image - VectorStock">
            <a:extLst>
              <a:ext uri="{FF2B5EF4-FFF2-40B4-BE49-F238E27FC236}">
                <a16:creationId xmlns:a16="http://schemas.microsoft.com/office/drawing/2014/main" id="{EADD5CDE-C1A1-BAF1-BAA8-0C491744165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063893" y="779941"/>
            <a:ext cx="1375046" cy="12170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1118F7E-8E3D-674D-54D6-6C9E87AECC46}"/>
              </a:ext>
            </a:extLst>
          </p:cNvPr>
          <p:cNvPicPr>
            <a:picLocks noChangeAspect="1"/>
          </p:cNvPicPr>
          <p:nvPr/>
        </p:nvPicPr>
        <p:blipFill>
          <a:blip r:embed="rId9"/>
          <a:stretch>
            <a:fillRect/>
          </a:stretch>
        </p:blipFill>
        <p:spPr>
          <a:xfrm>
            <a:off x="2683239" y="2089040"/>
            <a:ext cx="7563363" cy="3037930"/>
          </a:xfrm>
          <a:prstGeom prst="rect">
            <a:avLst/>
          </a:prstGeom>
        </p:spPr>
      </p:pic>
    </p:spTree>
    <p:extLst>
      <p:ext uri="{BB962C8B-B14F-4D97-AF65-F5344CB8AC3E}">
        <p14:creationId xmlns:p14="http://schemas.microsoft.com/office/powerpoint/2010/main" val="1523106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9"/>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6"/>
                                        </p:tgtEl>
                                        <p:attrNameLst>
                                          <p:attrName>ppt_x</p:attrName>
                                          <p:attrName>ppt_y</p:attrName>
                                        </p:attrNameLst>
                                      </p:cBhvr>
                                      <p:rCtr x="-3750" y="-833"/>
                                    </p:animMotion>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1ADCBD5-3872-DF05-AACE-076480BA9861}"/>
              </a:ext>
            </a:extLst>
          </p:cNvPr>
          <p:cNvPicPr/>
          <p:nvPr/>
        </p:nvPicPr>
        <p:blipFill>
          <a:blip r:embed="rId2"/>
          <a:stretch>
            <a:fillRect/>
          </a:stretch>
        </p:blipFill>
        <p:spPr>
          <a:xfrm>
            <a:off x="-31013" y="-933855"/>
            <a:ext cx="12793700" cy="8316580"/>
          </a:xfrm>
          <a:prstGeom prst="rect">
            <a:avLst/>
          </a:prstGeom>
          <a:noFill/>
          <a:ln w="9525">
            <a:noFill/>
          </a:ln>
        </p:spPr>
      </p:pic>
      <p:sp>
        <p:nvSpPr>
          <p:cNvPr id="28" name="Rectangle: Rounded Corners 27">
            <a:extLst>
              <a:ext uri="{FF2B5EF4-FFF2-40B4-BE49-F238E27FC236}">
                <a16:creationId xmlns:a16="http://schemas.microsoft.com/office/drawing/2014/main" id="{588A7D6E-F170-FBA2-684B-FFE2B5A4EBA3}"/>
              </a:ext>
            </a:extLst>
          </p:cNvPr>
          <p:cNvSpPr/>
          <p:nvPr/>
        </p:nvSpPr>
        <p:spPr>
          <a:xfrm>
            <a:off x="0" y="495300"/>
            <a:ext cx="12192000" cy="4991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am giác Cân 4">
            <a:extLst>
              <a:ext uri="{FF2B5EF4-FFF2-40B4-BE49-F238E27FC236}">
                <a16:creationId xmlns:a16="http://schemas.microsoft.com/office/drawing/2014/main" id="{CC41FF56-F6F4-4B83-AC04-292813AA537B}"/>
              </a:ext>
            </a:extLst>
          </p:cNvPr>
          <p:cNvSpPr/>
          <p:nvPr/>
        </p:nvSpPr>
        <p:spPr>
          <a:xfrm>
            <a:off x="658618" y="671560"/>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901332" y="708550"/>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72854" y="1835555"/>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5" name="Group 4">
            <a:extLst>
              <a:ext uri="{FF2B5EF4-FFF2-40B4-BE49-F238E27FC236}">
                <a16:creationId xmlns:a16="http://schemas.microsoft.com/office/drawing/2014/main" id="{81A2A5D5-07F3-26A7-C02D-254EE6304D38}"/>
              </a:ext>
            </a:extLst>
          </p:cNvPr>
          <p:cNvGrpSpPr/>
          <p:nvPr/>
        </p:nvGrpSpPr>
        <p:grpSpPr>
          <a:xfrm>
            <a:off x="166623" y="1976587"/>
            <a:ext cx="4972050" cy="523515"/>
            <a:chOff x="372929" y="1843237"/>
            <a:chExt cx="4657726" cy="523515"/>
          </a:xfrm>
        </p:grpSpPr>
        <p:sp>
          <p:nvSpPr>
            <p:cNvPr id="3" name="TextBox 2">
              <a:extLst>
                <a:ext uri="{FF2B5EF4-FFF2-40B4-BE49-F238E27FC236}">
                  <a16:creationId xmlns:a16="http://schemas.microsoft.com/office/drawing/2014/main" id="{0FDECEF5-81D4-B1D9-745E-6EA9D9F82C81}"/>
                </a:ext>
              </a:extLst>
            </p:cNvPr>
            <p:cNvSpPr txBox="1"/>
            <p:nvPr/>
          </p:nvSpPr>
          <p:spPr>
            <a:xfrm>
              <a:off x="372929" y="1843237"/>
              <a:ext cx="4657726" cy="523220"/>
            </a:xfrm>
            <a:prstGeom prst="rect">
              <a:avLst/>
            </a:prstGeom>
            <a:noFill/>
          </p:spPr>
          <p:txBody>
            <a:bodyPr wrap="square" rtlCol="0">
              <a:spAutoFit/>
            </a:bodyPr>
            <a:lstStyle/>
            <a:p>
              <a:r>
                <a:rPr lang="en-US" sz="2800" b="1"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04022" y="1871452"/>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127207" y="2712893"/>
            <a:ext cx="4552950" cy="954107"/>
            <a:chOff x="465759" y="1781175"/>
            <a:chExt cx="4162425" cy="954107"/>
          </a:xfrm>
        </p:grpSpPr>
        <p:sp>
          <p:nvSpPr>
            <p:cNvPr id="7" name="TextBox 6">
              <a:extLst>
                <a:ext uri="{FF2B5EF4-FFF2-40B4-BE49-F238E27FC236}">
                  <a16:creationId xmlns:a16="http://schemas.microsoft.com/office/drawing/2014/main" id="{041F4096-8FBC-A216-537D-9FC3709CF887}"/>
                </a:ext>
              </a:extLst>
            </p:cNvPr>
            <p:cNvSpPr txBox="1"/>
            <p:nvPr/>
          </p:nvSpPr>
          <p:spPr>
            <a:xfrm>
              <a:off x="465759" y="1781175"/>
              <a:ext cx="4162425" cy="954107"/>
            </a:xfrm>
            <a:prstGeom prst="rect">
              <a:avLst/>
            </a:prstGeom>
            <a:noFill/>
          </p:spPr>
          <p:txBody>
            <a:bodyPr wrap="square" rtlCol="0">
              <a:spAutoFit/>
            </a:bodyPr>
            <a:lstStyle/>
            <a:p>
              <a:r>
                <a:rPr lang="en-US" sz="2800" b="1"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133119" y="3447462"/>
            <a:ext cx="4753676" cy="954107"/>
            <a:chOff x="571499" y="1781175"/>
            <a:chExt cx="4162425" cy="954107"/>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954107"/>
            </a:xfrm>
            <a:prstGeom prst="rect">
              <a:avLst/>
            </a:prstGeom>
            <a:noFill/>
          </p:spPr>
          <p:txBody>
            <a:bodyPr wrap="square" rtlCol="0">
              <a:spAutoFit/>
            </a:bodyPr>
            <a:lstStyle/>
            <a:p>
              <a:r>
                <a:rPr lang="en-US" sz="2800" b="1"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4729672" y="1835555"/>
            <a:ext cx="7274268"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4839494" y="1920092"/>
            <a:ext cx="5114926" cy="551912"/>
            <a:chOff x="497852" y="1771650"/>
            <a:chExt cx="4657726" cy="551912"/>
          </a:xfrm>
        </p:grpSpPr>
        <p:sp>
          <p:nvSpPr>
            <p:cNvPr id="14" name="TextBox 13">
              <a:extLst>
                <a:ext uri="{FF2B5EF4-FFF2-40B4-BE49-F238E27FC236}">
                  <a16:creationId xmlns:a16="http://schemas.microsoft.com/office/drawing/2014/main" id="{0E7C8BCB-9C40-FDE9-B236-3C103E39ACCE}"/>
                </a:ext>
              </a:extLst>
            </p:cNvPr>
            <p:cNvSpPr txBox="1"/>
            <p:nvPr/>
          </p:nvSpPr>
          <p:spPr>
            <a:xfrm>
              <a:off x="497852" y="1800342"/>
              <a:ext cx="4657726" cy="523220"/>
            </a:xfrm>
            <a:prstGeom prst="rect">
              <a:avLst/>
            </a:prstGeom>
            <a:noFill/>
          </p:spPr>
          <p:txBody>
            <a:bodyPr wrap="square" rtlCol="0">
              <a:spAutoFit/>
            </a:bodyPr>
            <a:lstStyle/>
            <a:p>
              <a:r>
                <a:rPr lang="en-US" sz="2800" b="1"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4784613" y="2615241"/>
            <a:ext cx="7274268" cy="569544"/>
            <a:chOff x="571499" y="1734851"/>
            <a:chExt cx="7274268" cy="569544"/>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7274268" cy="523220"/>
            </a:xfrm>
            <a:prstGeom prst="rect">
              <a:avLst/>
            </a:prstGeom>
            <a:noFill/>
          </p:spPr>
          <p:txBody>
            <a:bodyPr wrap="square" rtlCol="0">
              <a:spAutoFit/>
            </a:bodyPr>
            <a:lstStyle/>
            <a:p>
              <a:r>
                <a:rPr lang="en-US" sz="2800" b="1"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372470" y="1734851"/>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4784613" y="3404679"/>
            <a:ext cx="7609662" cy="538083"/>
            <a:chOff x="904873" y="1794887"/>
            <a:chExt cx="7609662" cy="538083"/>
          </a:xfrm>
        </p:grpSpPr>
        <p:sp>
          <p:nvSpPr>
            <p:cNvPr id="23" name="TextBox 22">
              <a:extLst>
                <a:ext uri="{FF2B5EF4-FFF2-40B4-BE49-F238E27FC236}">
                  <a16:creationId xmlns:a16="http://schemas.microsoft.com/office/drawing/2014/main" id="{4AC87B77-6748-A878-8631-46386C3BAC2B}"/>
                </a:ext>
              </a:extLst>
            </p:cNvPr>
            <p:cNvSpPr txBox="1"/>
            <p:nvPr/>
          </p:nvSpPr>
          <p:spPr>
            <a:xfrm>
              <a:off x="904873" y="1809750"/>
              <a:ext cx="7609662" cy="523220"/>
            </a:xfrm>
            <a:prstGeom prst="rect">
              <a:avLst/>
            </a:prstGeom>
            <a:noFill/>
          </p:spPr>
          <p:txBody>
            <a:bodyPr wrap="square" rtlCol="0">
              <a:spAutoFit/>
            </a:bodyPr>
            <a:lstStyle/>
            <a:p>
              <a:r>
                <a:rPr lang="en-US" sz="2800" b="1"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433818" y="1794887"/>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a:t>
              </a:r>
            </a:p>
          </p:txBody>
        </p:sp>
      </p:gr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BBE6B2-BECB-A918-645A-C11A2A42536E}"/>
              </a:ext>
            </a:extLst>
          </p:cNvPr>
          <p:cNvPicPr/>
          <p:nvPr/>
        </p:nvPicPr>
        <p:blipFill>
          <a:blip r:embed="rId5"/>
          <a:stretch>
            <a:fillRect/>
          </a:stretch>
        </p:blipFill>
        <p:spPr>
          <a:xfrm>
            <a:off x="-131896" y="-904866"/>
            <a:ext cx="12793700" cy="8316580"/>
          </a:xfrm>
          <a:prstGeom prst="rect">
            <a:avLst/>
          </a:prstGeom>
          <a:noFill/>
          <a:ln w="9525">
            <a:noFill/>
          </a:ln>
        </p:spPr>
      </p:pic>
      <p:pic>
        <p:nvPicPr>
          <p:cNvPr id="4" name="Am-thanh-vo-tay-tra-loi-dung-www_nhacchuongvui_com.mp3">
            <a:hlinkClick r:id="" action="ppaction://media"/>
            <a:extLst>
              <a:ext uri="{FF2B5EF4-FFF2-40B4-BE49-F238E27FC236}">
                <a16:creationId xmlns:a16="http://schemas.microsoft.com/office/drawing/2014/main" id="{91664859-2578-CA8F-A0D5-865D1EF50B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0" y="9707659"/>
            <a:ext cx="316810" cy="316810"/>
          </a:xfrm>
          <a:prstGeom prst="rect">
            <a:avLst/>
          </a:prstGeom>
        </p:spPr>
      </p:pic>
      <p:sp>
        <p:nvSpPr>
          <p:cNvPr id="10" name="Subtitle 2">
            <a:extLst>
              <a:ext uri="{FF2B5EF4-FFF2-40B4-BE49-F238E27FC236}">
                <a16:creationId xmlns:a16="http://schemas.microsoft.com/office/drawing/2014/main" id="{210FEF60-84D3-B5BC-021A-A49F75403C65}"/>
              </a:ext>
            </a:extLst>
          </p:cNvPr>
          <p:cNvSpPr>
            <a:spLocks noGrp="1"/>
          </p:cNvSpPr>
          <p:nvPr>
            <p:ph type="subTitle" idx="1"/>
          </p:nvPr>
        </p:nvSpPr>
        <p:spPr>
          <a:xfrm>
            <a:off x="1924050" y="3403413"/>
            <a:ext cx="9144000" cy="1655762"/>
          </a:xfrm>
        </p:spPr>
        <p:txBody>
          <a:bodyPr/>
          <a:lstStyle/>
          <a:p>
            <a:endParaRPr lang="en-US"/>
          </a:p>
        </p:txBody>
      </p:sp>
      <p:pic>
        <p:nvPicPr>
          <p:cNvPr id="11" name="3">
            <a:extLst>
              <a:ext uri="{FF2B5EF4-FFF2-40B4-BE49-F238E27FC236}">
                <a16:creationId xmlns:a16="http://schemas.microsoft.com/office/drawing/2014/main" id="{3C131ED9-A8A9-296A-87DD-9BF307138260}"/>
              </a:ext>
            </a:extLst>
          </p:cNvPr>
          <p:cNvPicPr>
            <a:picLocks noChangeAspect="1"/>
          </p:cNvPicPr>
          <p:nvPr/>
        </p:nvPicPr>
        <p:blipFill rotWithShape="1">
          <a:blip r:embed="rId7">
            <a:extLst>
              <a:ext uri="{28A0092B-C50C-407E-A947-70E740481C1C}">
                <a14:useLocalDpi xmlns:a14="http://schemas.microsoft.com/office/drawing/2010/main" val="0"/>
              </a:ext>
            </a:extLst>
          </a:blip>
          <a:srcRect l="8518" t="5452" r="59958" b="42452"/>
          <a:stretch/>
        </p:blipFill>
        <p:spPr>
          <a:xfrm>
            <a:off x="-63237" y="-154965"/>
            <a:ext cx="12255237" cy="7167930"/>
          </a:xfrm>
          <a:prstGeom prst="rect">
            <a:avLst/>
          </a:prstGeom>
        </p:spPr>
      </p:pic>
      <p:sp>
        <p:nvSpPr>
          <p:cNvPr id="12" name="Oval 11">
            <a:extLst>
              <a:ext uri="{FF2B5EF4-FFF2-40B4-BE49-F238E27FC236}">
                <a16:creationId xmlns:a16="http://schemas.microsoft.com/office/drawing/2014/main" id="{C83DEEB6-54F6-DFA2-D5E1-F434B93BFB1B}"/>
              </a:ext>
            </a:extLst>
          </p:cNvPr>
          <p:cNvSpPr/>
          <p:nvPr/>
        </p:nvSpPr>
        <p:spPr>
          <a:xfrm>
            <a:off x="2786648" y="2300065"/>
            <a:ext cx="1371600" cy="13716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1</a:t>
            </a:r>
          </a:p>
        </p:txBody>
      </p:sp>
      <p:sp>
        <p:nvSpPr>
          <p:cNvPr id="13" name="Rectangle: Rounded Corners 12">
            <a:extLst>
              <a:ext uri="{FF2B5EF4-FFF2-40B4-BE49-F238E27FC236}">
                <a16:creationId xmlns:a16="http://schemas.microsoft.com/office/drawing/2014/main" id="{ED238C84-AEFF-2AFC-8B94-380378CFB57D}"/>
              </a:ext>
            </a:extLst>
          </p:cNvPr>
          <p:cNvSpPr/>
          <p:nvPr/>
        </p:nvSpPr>
        <p:spPr>
          <a:xfrm>
            <a:off x="4361448" y="2319909"/>
            <a:ext cx="3429000" cy="133191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&gt; ; &lt; ; = </a:t>
            </a:r>
          </a:p>
        </p:txBody>
      </p:sp>
      <p:sp>
        <p:nvSpPr>
          <p:cNvPr id="14" name="Rectangle: Rounded Corners 13">
            <a:extLst>
              <a:ext uri="{FF2B5EF4-FFF2-40B4-BE49-F238E27FC236}">
                <a16:creationId xmlns:a16="http://schemas.microsoft.com/office/drawing/2014/main" id="{91BD60CE-2F4E-C09F-204B-887A1A1D45F0}"/>
              </a:ext>
            </a:extLst>
          </p:cNvPr>
          <p:cNvSpPr/>
          <p:nvPr/>
        </p:nvSpPr>
        <p:spPr>
          <a:xfrm>
            <a:off x="1923048" y="3805149"/>
            <a:ext cx="3708400"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278 992 000</a:t>
            </a:r>
          </a:p>
        </p:txBody>
      </p:sp>
      <p:sp>
        <p:nvSpPr>
          <p:cNvPr id="15" name="Rectangle: Rounded Corners 14">
            <a:extLst>
              <a:ext uri="{FF2B5EF4-FFF2-40B4-BE49-F238E27FC236}">
                <a16:creationId xmlns:a16="http://schemas.microsoft.com/office/drawing/2014/main" id="{7C5F83D1-58BF-2E34-2D84-582DCD3C3179}"/>
              </a:ext>
            </a:extLst>
          </p:cNvPr>
          <p:cNvSpPr/>
          <p:nvPr/>
        </p:nvSpPr>
        <p:spPr>
          <a:xfrm>
            <a:off x="6901448" y="3805150"/>
            <a:ext cx="3708400"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278 999</a:t>
            </a:r>
          </a:p>
        </p:txBody>
      </p:sp>
      <p:sp>
        <p:nvSpPr>
          <p:cNvPr id="16" name="Rectangle: Rounded Corners 15">
            <a:extLst>
              <a:ext uri="{FF2B5EF4-FFF2-40B4-BE49-F238E27FC236}">
                <a16:creationId xmlns:a16="http://schemas.microsoft.com/office/drawing/2014/main" id="{CF03478D-0876-F40E-84F1-2A6816EEFC8B}"/>
              </a:ext>
            </a:extLst>
          </p:cNvPr>
          <p:cNvSpPr/>
          <p:nvPr/>
        </p:nvSpPr>
        <p:spPr>
          <a:xfrm>
            <a:off x="5782354" y="3805149"/>
            <a:ext cx="965200" cy="124936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a:t>
            </a:r>
          </a:p>
        </p:txBody>
      </p:sp>
      <p:sp>
        <p:nvSpPr>
          <p:cNvPr id="17" name="Rectangle: Rounded Corners 16">
            <a:extLst>
              <a:ext uri="{FF2B5EF4-FFF2-40B4-BE49-F238E27FC236}">
                <a16:creationId xmlns:a16="http://schemas.microsoft.com/office/drawing/2014/main" id="{58B06C79-E8E9-6A08-A583-68293BEEDA76}"/>
              </a:ext>
            </a:extLst>
          </p:cNvPr>
          <p:cNvSpPr/>
          <p:nvPr/>
        </p:nvSpPr>
        <p:spPr>
          <a:xfrm>
            <a:off x="8171448" y="2402457"/>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
        <p:nvSpPr>
          <p:cNvPr id="20" name="Rectangle: Rounded Corners 19">
            <a:extLst>
              <a:ext uri="{FF2B5EF4-FFF2-40B4-BE49-F238E27FC236}">
                <a16:creationId xmlns:a16="http://schemas.microsoft.com/office/drawing/2014/main" id="{2337FDB9-F52F-32A5-8326-999FA38D8C6C}"/>
              </a:ext>
            </a:extLst>
          </p:cNvPr>
          <p:cNvSpPr/>
          <p:nvPr/>
        </p:nvSpPr>
        <p:spPr>
          <a:xfrm>
            <a:off x="5797004" y="3813680"/>
            <a:ext cx="950550" cy="1269530"/>
          </a:xfrm>
          <a:prstGeom prst="roundRect">
            <a:avLst>
              <a:gd name="adj" fmla="val 11608"/>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&gt;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10" grpId="0" build="p"/>
      <p:bldP spid="12" grpId="0" animBg="1"/>
      <p:bldP spid="13" grpId="0" animBg="1"/>
      <p:bldP spid="14" grpId="0" animBg="1"/>
      <p:bldP spid="15" grpId="0" animBg="1"/>
      <p:bldP spid="16" grpId="0" animBg="1"/>
      <p:bldP spid="17"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E9388B-4FA2-7DDF-629D-7B00DB5B50B4}"/>
              </a:ext>
            </a:extLst>
          </p:cNvPr>
          <p:cNvPicPr/>
          <p:nvPr/>
        </p:nvPicPr>
        <p:blipFill>
          <a:blip r:embed="rId3"/>
          <a:stretch>
            <a:fillRect/>
          </a:stretch>
        </p:blipFill>
        <p:spPr>
          <a:xfrm>
            <a:off x="-31013" y="-933855"/>
            <a:ext cx="12793700" cy="8316580"/>
          </a:xfrm>
          <a:prstGeom prst="rect">
            <a:avLst/>
          </a:prstGeom>
          <a:noFill/>
          <a:ln w="9525">
            <a:noFill/>
          </a:ln>
        </p:spPr>
      </p:pic>
      <p:sp>
        <p:nvSpPr>
          <p:cNvPr id="20" name="TextBox 19">
            <a:extLst>
              <a:ext uri="{FF2B5EF4-FFF2-40B4-BE49-F238E27FC236}">
                <a16:creationId xmlns:a16="http://schemas.microsoft.com/office/drawing/2014/main" id="{AAEE571C-B73A-C2E9-151B-6256E61DAC09}"/>
              </a:ext>
            </a:extLst>
          </p:cNvPr>
          <p:cNvSpPr txBox="1"/>
          <p:nvPr/>
        </p:nvSpPr>
        <p:spPr>
          <a:xfrm>
            <a:off x="7450749" y="2030614"/>
            <a:ext cx="697108" cy="1446550"/>
          </a:xfrm>
          <a:prstGeom prst="rect">
            <a:avLst/>
          </a:prstGeom>
          <a:noFill/>
        </p:spPr>
        <p:txBody>
          <a:bodyPr wrap="square" rtlCol="0">
            <a:spAutoFit/>
          </a:bodyPr>
          <a:lstStyle/>
          <a:p>
            <a:r>
              <a:rPr lang="x-none" sz="4400" b="1" dirty="0"/>
              <a:t>……</a:t>
            </a:r>
          </a:p>
        </p:txBody>
      </p:sp>
      <p:sp>
        <p:nvSpPr>
          <p:cNvPr id="35" name="TextBox 34">
            <a:extLst>
              <a:ext uri="{FF2B5EF4-FFF2-40B4-BE49-F238E27FC236}">
                <a16:creationId xmlns:a16="http://schemas.microsoft.com/office/drawing/2014/main" id="{96583EFD-2B3A-047E-F9C5-570926FA156B}"/>
              </a:ext>
            </a:extLst>
          </p:cNvPr>
          <p:cNvSpPr txBox="1"/>
          <p:nvPr/>
        </p:nvSpPr>
        <p:spPr>
          <a:xfrm>
            <a:off x="7395564" y="2046750"/>
            <a:ext cx="697108" cy="1446550"/>
          </a:xfrm>
          <a:prstGeom prst="rect">
            <a:avLst/>
          </a:prstGeom>
          <a:noFill/>
        </p:spPr>
        <p:txBody>
          <a:bodyPr wrap="square" rtlCol="0">
            <a:spAutoFit/>
          </a:bodyPr>
          <a:lstStyle/>
          <a:p>
            <a:r>
              <a:rPr lang="x-none" sz="4400" b="1" dirty="0"/>
              <a:t>……</a:t>
            </a:r>
          </a:p>
        </p:txBody>
      </p:sp>
      <p:sp>
        <p:nvSpPr>
          <p:cNvPr id="5" name="Title 1">
            <a:extLst>
              <a:ext uri="{FF2B5EF4-FFF2-40B4-BE49-F238E27FC236}">
                <a16:creationId xmlns:a16="http://schemas.microsoft.com/office/drawing/2014/main" id="{5A0EB97D-A730-BB61-AB0B-5F2A2BEDB500}"/>
              </a:ext>
            </a:extLst>
          </p:cNvPr>
          <p:cNvSpPr>
            <a:spLocks noGrp="1"/>
          </p:cNvSpPr>
          <p:nvPr>
            <p:ph type="ctrTitle"/>
          </p:nvPr>
        </p:nvSpPr>
        <p:spPr>
          <a:xfrm>
            <a:off x="1524000" y="1122363"/>
            <a:ext cx="9144000" cy="2387600"/>
          </a:xfrm>
        </p:spPr>
        <p:txBody>
          <a:bodyPr/>
          <a:lstStyle/>
          <a:p>
            <a:endParaRPr lang="en-US"/>
          </a:p>
        </p:txBody>
      </p:sp>
      <p:sp>
        <p:nvSpPr>
          <p:cNvPr id="6" name="Subtitle 2">
            <a:extLst>
              <a:ext uri="{FF2B5EF4-FFF2-40B4-BE49-F238E27FC236}">
                <a16:creationId xmlns:a16="http://schemas.microsoft.com/office/drawing/2014/main" id="{7E6A67A9-85BD-2C29-324B-84A52AC9A524}"/>
              </a:ext>
            </a:extLst>
          </p:cNvPr>
          <p:cNvSpPr>
            <a:spLocks noGrp="1"/>
          </p:cNvSpPr>
          <p:nvPr>
            <p:ph type="subTitle" idx="1"/>
          </p:nvPr>
        </p:nvSpPr>
        <p:spPr>
          <a:xfrm>
            <a:off x="1524000" y="3002433"/>
            <a:ext cx="9144000" cy="1655762"/>
          </a:xfrm>
        </p:spPr>
        <p:txBody>
          <a:bodyPr/>
          <a:lstStyle/>
          <a:p>
            <a:endParaRPr lang="en-US" sz="4400"/>
          </a:p>
        </p:txBody>
      </p:sp>
      <p:pic>
        <p:nvPicPr>
          <p:cNvPr id="7" name="3">
            <a:extLst>
              <a:ext uri="{FF2B5EF4-FFF2-40B4-BE49-F238E27FC236}">
                <a16:creationId xmlns:a16="http://schemas.microsoft.com/office/drawing/2014/main" id="{91F88A1C-EED8-A53E-47B4-951706F6CED2}"/>
              </a:ext>
            </a:extLst>
          </p:cNvPr>
          <p:cNvPicPr>
            <a:picLocks noChangeAspect="1"/>
          </p:cNvPicPr>
          <p:nvPr/>
        </p:nvPicPr>
        <p:blipFill rotWithShape="1">
          <a:blip r:embed="rId4">
            <a:extLst>
              <a:ext uri="{28A0092B-C50C-407E-A947-70E740481C1C}">
                <a14:useLocalDpi xmlns:a14="http://schemas.microsoft.com/office/drawing/2010/main" val="0"/>
              </a:ext>
            </a:extLst>
          </a:blip>
          <a:srcRect l="8518" t="5452" r="59958" b="42452"/>
          <a:stretch/>
        </p:blipFill>
        <p:spPr>
          <a:xfrm>
            <a:off x="-121526" y="-693267"/>
            <a:ext cx="12637311" cy="7391400"/>
          </a:xfrm>
          <a:prstGeom prst="rect">
            <a:avLst/>
          </a:prstGeom>
        </p:spPr>
      </p:pic>
      <p:sp>
        <p:nvSpPr>
          <p:cNvPr id="8" name="Oval 7">
            <a:extLst>
              <a:ext uri="{FF2B5EF4-FFF2-40B4-BE49-F238E27FC236}">
                <a16:creationId xmlns:a16="http://schemas.microsoft.com/office/drawing/2014/main" id="{E15CB773-3D89-F7BC-8CB3-5AC749C49996}"/>
              </a:ext>
            </a:extLst>
          </p:cNvPr>
          <p:cNvSpPr/>
          <p:nvPr/>
        </p:nvSpPr>
        <p:spPr>
          <a:xfrm>
            <a:off x="2386598" y="1824138"/>
            <a:ext cx="1371600" cy="13716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2</a:t>
            </a:r>
          </a:p>
        </p:txBody>
      </p:sp>
      <p:sp>
        <p:nvSpPr>
          <p:cNvPr id="9" name="Rectangle: Rounded Corners 8">
            <a:extLst>
              <a:ext uri="{FF2B5EF4-FFF2-40B4-BE49-F238E27FC236}">
                <a16:creationId xmlns:a16="http://schemas.microsoft.com/office/drawing/2014/main" id="{770E09CD-33EB-BCFD-9C5C-3DBB900D9013}"/>
              </a:ext>
            </a:extLst>
          </p:cNvPr>
          <p:cNvSpPr/>
          <p:nvPr/>
        </p:nvSpPr>
        <p:spPr>
          <a:xfrm>
            <a:off x="3961398" y="1843982"/>
            <a:ext cx="3429000" cy="133191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&gt; ; &lt; ; = </a:t>
            </a:r>
          </a:p>
        </p:txBody>
      </p:sp>
      <p:sp>
        <p:nvSpPr>
          <p:cNvPr id="10" name="Rectangle: Rounded Corners 9">
            <a:extLst>
              <a:ext uri="{FF2B5EF4-FFF2-40B4-BE49-F238E27FC236}">
                <a16:creationId xmlns:a16="http://schemas.microsoft.com/office/drawing/2014/main" id="{C4AF2914-C689-7C4F-FD41-78ED2AD802AF}"/>
              </a:ext>
            </a:extLst>
          </p:cNvPr>
          <p:cNvSpPr/>
          <p:nvPr/>
        </p:nvSpPr>
        <p:spPr>
          <a:xfrm>
            <a:off x="1522998" y="3404169"/>
            <a:ext cx="3708400"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37 338 449</a:t>
            </a:r>
          </a:p>
        </p:txBody>
      </p:sp>
      <p:sp>
        <p:nvSpPr>
          <p:cNvPr id="11" name="Rectangle: Rounded Corners 10">
            <a:extLst>
              <a:ext uri="{FF2B5EF4-FFF2-40B4-BE49-F238E27FC236}">
                <a16:creationId xmlns:a16="http://schemas.microsoft.com/office/drawing/2014/main" id="{C2D4DD8B-672D-D1A0-4922-3978065C521B}"/>
              </a:ext>
            </a:extLst>
          </p:cNvPr>
          <p:cNvSpPr/>
          <p:nvPr/>
        </p:nvSpPr>
        <p:spPr>
          <a:xfrm>
            <a:off x="6501398" y="3404170"/>
            <a:ext cx="3708400"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37 839 449</a:t>
            </a:r>
          </a:p>
        </p:txBody>
      </p:sp>
      <p:sp>
        <p:nvSpPr>
          <p:cNvPr id="12" name="Rectangle: Rounded Corners 11">
            <a:extLst>
              <a:ext uri="{FF2B5EF4-FFF2-40B4-BE49-F238E27FC236}">
                <a16:creationId xmlns:a16="http://schemas.microsoft.com/office/drawing/2014/main" id="{4A498752-57EB-54E9-EE29-01BE2610EEAE}"/>
              </a:ext>
            </a:extLst>
          </p:cNvPr>
          <p:cNvSpPr/>
          <p:nvPr/>
        </p:nvSpPr>
        <p:spPr>
          <a:xfrm>
            <a:off x="5389742" y="3402804"/>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
        <p:nvSpPr>
          <p:cNvPr id="13" name="Rectangle: Rounded Corners 12">
            <a:extLst>
              <a:ext uri="{FF2B5EF4-FFF2-40B4-BE49-F238E27FC236}">
                <a16:creationId xmlns:a16="http://schemas.microsoft.com/office/drawing/2014/main" id="{FE921ECD-0664-08FC-6257-F9FB79D08E4A}"/>
              </a:ext>
            </a:extLst>
          </p:cNvPr>
          <p:cNvSpPr/>
          <p:nvPr/>
        </p:nvSpPr>
        <p:spPr>
          <a:xfrm>
            <a:off x="5415287" y="3402804"/>
            <a:ext cx="950550" cy="1269530"/>
          </a:xfrm>
          <a:prstGeom prst="roundRect">
            <a:avLst>
              <a:gd name="adj" fmla="val 11608"/>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&lt; </a:t>
            </a:r>
          </a:p>
        </p:txBody>
      </p:sp>
      <p:sp>
        <p:nvSpPr>
          <p:cNvPr id="2" name="Rectangle: Rounded Corners 1">
            <a:extLst>
              <a:ext uri="{FF2B5EF4-FFF2-40B4-BE49-F238E27FC236}">
                <a16:creationId xmlns:a16="http://schemas.microsoft.com/office/drawing/2014/main" id="{D3A19667-65C5-C6E6-1DE2-CA6306CA6864}"/>
              </a:ext>
            </a:extLst>
          </p:cNvPr>
          <p:cNvSpPr/>
          <p:nvPr/>
        </p:nvSpPr>
        <p:spPr>
          <a:xfrm>
            <a:off x="7850152" y="1867597"/>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Tree>
    <p:extLst>
      <p:ext uri="{BB962C8B-B14F-4D97-AF65-F5344CB8AC3E}">
        <p14:creationId xmlns:p14="http://schemas.microsoft.com/office/powerpoint/2010/main" val="1766496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0BA76-A36D-D77C-DFF1-E662A89B2C24}"/>
              </a:ext>
            </a:extLst>
          </p:cNvPr>
          <p:cNvPicPr/>
          <p:nvPr/>
        </p:nvPicPr>
        <p:blipFill>
          <a:blip r:embed="rId3"/>
          <a:stretch>
            <a:fillRect/>
          </a:stretch>
        </p:blipFill>
        <p:spPr>
          <a:xfrm>
            <a:off x="-31013" y="-933855"/>
            <a:ext cx="12793700" cy="8316580"/>
          </a:xfrm>
          <a:prstGeom prst="rect">
            <a:avLst/>
          </a:prstGeom>
          <a:noFill/>
          <a:ln w="9525">
            <a:noFill/>
          </a:ln>
        </p:spPr>
      </p:pic>
      <p:sp>
        <p:nvSpPr>
          <p:cNvPr id="27" name="TextBox 26">
            <a:extLst>
              <a:ext uri="{FF2B5EF4-FFF2-40B4-BE49-F238E27FC236}">
                <a16:creationId xmlns:a16="http://schemas.microsoft.com/office/drawing/2014/main" id="{FBC5A14C-2E8A-228A-47E3-E1AF47CCFD99}"/>
              </a:ext>
            </a:extLst>
          </p:cNvPr>
          <p:cNvSpPr txBox="1"/>
          <p:nvPr/>
        </p:nvSpPr>
        <p:spPr>
          <a:xfrm>
            <a:off x="7663778" y="1509417"/>
            <a:ext cx="697108" cy="1446550"/>
          </a:xfrm>
          <a:prstGeom prst="rect">
            <a:avLst/>
          </a:prstGeom>
          <a:noFill/>
        </p:spPr>
        <p:txBody>
          <a:bodyPr wrap="square" rtlCol="0">
            <a:spAutoFit/>
          </a:bodyPr>
          <a:lstStyle/>
          <a:p>
            <a:r>
              <a:rPr lang="x-none" sz="4400" b="1" dirty="0"/>
              <a:t>……</a:t>
            </a:r>
          </a:p>
        </p:txBody>
      </p:sp>
      <p:sp>
        <p:nvSpPr>
          <p:cNvPr id="5" name="Title 1">
            <a:extLst>
              <a:ext uri="{FF2B5EF4-FFF2-40B4-BE49-F238E27FC236}">
                <a16:creationId xmlns:a16="http://schemas.microsoft.com/office/drawing/2014/main" id="{1A57FA7D-93E9-CE74-E656-4BAF048E4727}"/>
              </a:ext>
            </a:extLst>
          </p:cNvPr>
          <p:cNvSpPr>
            <a:spLocks noGrp="1"/>
          </p:cNvSpPr>
          <p:nvPr>
            <p:ph type="ctrTitle"/>
          </p:nvPr>
        </p:nvSpPr>
        <p:spPr>
          <a:xfrm>
            <a:off x="1524000" y="1122363"/>
            <a:ext cx="9144000" cy="2387600"/>
          </a:xfrm>
        </p:spPr>
        <p:txBody>
          <a:bodyPr/>
          <a:lstStyle/>
          <a:p>
            <a:endParaRPr lang="en-US" dirty="0"/>
          </a:p>
        </p:txBody>
      </p:sp>
      <p:sp>
        <p:nvSpPr>
          <p:cNvPr id="6" name="Subtitle 2">
            <a:extLst>
              <a:ext uri="{FF2B5EF4-FFF2-40B4-BE49-F238E27FC236}">
                <a16:creationId xmlns:a16="http://schemas.microsoft.com/office/drawing/2014/main" id="{DA5CB4F1-0FDB-AAF1-4F65-2F081DB52D08}"/>
              </a:ext>
            </a:extLst>
          </p:cNvPr>
          <p:cNvSpPr>
            <a:spLocks noGrp="1"/>
          </p:cNvSpPr>
          <p:nvPr>
            <p:ph type="subTitle" idx="1"/>
          </p:nvPr>
        </p:nvSpPr>
        <p:spPr>
          <a:xfrm>
            <a:off x="1524000" y="3077384"/>
            <a:ext cx="9144000" cy="1655762"/>
          </a:xfrm>
        </p:spPr>
        <p:txBody>
          <a:bodyPr/>
          <a:lstStyle/>
          <a:p>
            <a:endParaRPr lang="en-US" sz="4400"/>
          </a:p>
        </p:txBody>
      </p:sp>
      <p:pic>
        <p:nvPicPr>
          <p:cNvPr id="7" name="3">
            <a:extLst>
              <a:ext uri="{FF2B5EF4-FFF2-40B4-BE49-F238E27FC236}">
                <a16:creationId xmlns:a16="http://schemas.microsoft.com/office/drawing/2014/main" id="{0C610F03-A400-01F6-B048-5B8018D585BC}"/>
              </a:ext>
            </a:extLst>
          </p:cNvPr>
          <p:cNvPicPr>
            <a:picLocks noChangeAspect="1"/>
          </p:cNvPicPr>
          <p:nvPr/>
        </p:nvPicPr>
        <p:blipFill rotWithShape="1">
          <a:blip r:embed="rId4">
            <a:extLst>
              <a:ext uri="{28A0092B-C50C-407E-A947-70E740481C1C}">
                <a14:useLocalDpi xmlns:a14="http://schemas.microsoft.com/office/drawing/2010/main" val="0"/>
              </a:ext>
            </a:extLst>
          </a:blip>
          <a:srcRect l="8518" t="5452" r="59958" b="42452"/>
          <a:stretch/>
        </p:blipFill>
        <p:spPr>
          <a:xfrm>
            <a:off x="-222656" y="-471265"/>
            <a:ext cx="12637311" cy="7391400"/>
          </a:xfrm>
          <a:prstGeom prst="rect">
            <a:avLst/>
          </a:prstGeom>
        </p:spPr>
      </p:pic>
      <p:sp>
        <p:nvSpPr>
          <p:cNvPr id="8" name="Oval 7">
            <a:extLst>
              <a:ext uri="{FF2B5EF4-FFF2-40B4-BE49-F238E27FC236}">
                <a16:creationId xmlns:a16="http://schemas.microsoft.com/office/drawing/2014/main" id="{A72D4AC7-E45B-8B68-D72A-D5C1B729A2ED}"/>
              </a:ext>
            </a:extLst>
          </p:cNvPr>
          <p:cNvSpPr/>
          <p:nvPr/>
        </p:nvSpPr>
        <p:spPr>
          <a:xfrm>
            <a:off x="2386598" y="1824138"/>
            <a:ext cx="1371600" cy="13716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3</a:t>
            </a:r>
          </a:p>
        </p:txBody>
      </p:sp>
      <p:sp>
        <p:nvSpPr>
          <p:cNvPr id="9" name="Rectangle: Rounded Corners 8">
            <a:extLst>
              <a:ext uri="{FF2B5EF4-FFF2-40B4-BE49-F238E27FC236}">
                <a16:creationId xmlns:a16="http://schemas.microsoft.com/office/drawing/2014/main" id="{F674E450-8403-BD1C-73B6-F5BB678DF677}"/>
              </a:ext>
            </a:extLst>
          </p:cNvPr>
          <p:cNvSpPr/>
          <p:nvPr/>
        </p:nvSpPr>
        <p:spPr>
          <a:xfrm>
            <a:off x="3961398" y="1843982"/>
            <a:ext cx="3429000" cy="133191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&gt; ; &lt; ; = </a:t>
            </a:r>
          </a:p>
        </p:txBody>
      </p:sp>
      <p:sp>
        <p:nvSpPr>
          <p:cNvPr id="10" name="Rectangle: Rounded Corners 9">
            <a:extLst>
              <a:ext uri="{FF2B5EF4-FFF2-40B4-BE49-F238E27FC236}">
                <a16:creationId xmlns:a16="http://schemas.microsoft.com/office/drawing/2014/main" id="{823E852E-4866-1371-C68C-0694686A4288}"/>
              </a:ext>
            </a:extLst>
          </p:cNvPr>
          <p:cNvSpPr/>
          <p:nvPr/>
        </p:nvSpPr>
        <p:spPr>
          <a:xfrm>
            <a:off x="1522998" y="3479120"/>
            <a:ext cx="3708400"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3 004  000</a:t>
            </a:r>
          </a:p>
        </p:txBody>
      </p:sp>
      <p:sp>
        <p:nvSpPr>
          <p:cNvPr id="11" name="Rectangle: Rounded Corners 10">
            <a:extLst>
              <a:ext uri="{FF2B5EF4-FFF2-40B4-BE49-F238E27FC236}">
                <a16:creationId xmlns:a16="http://schemas.microsoft.com/office/drawing/2014/main" id="{F16EEC76-19A8-9217-D15E-145C77A226DD}"/>
              </a:ext>
            </a:extLst>
          </p:cNvPr>
          <p:cNvSpPr/>
          <p:nvPr/>
        </p:nvSpPr>
        <p:spPr>
          <a:xfrm>
            <a:off x="6501398" y="3479121"/>
            <a:ext cx="3708400"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3 400 000</a:t>
            </a:r>
          </a:p>
        </p:txBody>
      </p:sp>
      <p:sp>
        <p:nvSpPr>
          <p:cNvPr id="12" name="Rectangle: Rounded Corners 11">
            <a:extLst>
              <a:ext uri="{FF2B5EF4-FFF2-40B4-BE49-F238E27FC236}">
                <a16:creationId xmlns:a16="http://schemas.microsoft.com/office/drawing/2014/main" id="{5CD68C65-1F02-1764-92AB-FD3A77CD6219}"/>
              </a:ext>
            </a:extLst>
          </p:cNvPr>
          <p:cNvSpPr/>
          <p:nvPr/>
        </p:nvSpPr>
        <p:spPr>
          <a:xfrm>
            <a:off x="7771398" y="1926530"/>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
        <p:nvSpPr>
          <p:cNvPr id="13" name="Rectangle: Rounded Corners 12">
            <a:extLst>
              <a:ext uri="{FF2B5EF4-FFF2-40B4-BE49-F238E27FC236}">
                <a16:creationId xmlns:a16="http://schemas.microsoft.com/office/drawing/2014/main" id="{37C460EA-7E4A-95B0-D9BE-91E281039C43}"/>
              </a:ext>
            </a:extLst>
          </p:cNvPr>
          <p:cNvSpPr/>
          <p:nvPr/>
        </p:nvSpPr>
        <p:spPr>
          <a:xfrm>
            <a:off x="5396498" y="3474458"/>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
        <p:nvSpPr>
          <p:cNvPr id="15" name="Rectangle: Rounded Corners 14">
            <a:extLst>
              <a:ext uri="{FF2B5EF4-FFF2-40B4-BE49-F238E27FC236}">
                <a16:creationId xmlns:a16="http://schemas.microsoft.com/office/drawing/2014/main" id="{EF73109E-D489-CF99-D3AB-63CD9D2D9723}"/>
              </a:ext>
            </a:extLst>
          </p:cNvPr>
          <p:cNvSpPr/>
          <p:nvPr/>
        </p:nvSpPr>
        <p:spPr>
          <a:xfrm>
            <a:off x="5368600" y="3499286"/>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
        <p:nvSpPr>
          <p:cNvPr id="14" name="Rectangle: Rounded Corners 13">
            <a:extLst>
              <a:ext uri="{FF2B5EF4-FFF2-40B4-BE49-F238E27FC236}">
                <a16:creationId xmlns:a16="http://schemas.microsoft.com/office/drawing/2014/main" id="{B5245690-6BC8-0CB5-7BF7-CC78B8308593}"/>
              </a:ext>
            </a:extLst>
          </p:cNvPr>
          <p:cNvSpPr/>
          <p:nvPr/>
        </p:nvSpPr>
        <p:spPr>
          <a:xfrm>
            <a:off x="5411148" y="3499286"/>
            <a:ext cx="950550" cy="1269530"/>
          </a:xfrm>
          <a:prstGeom prst="roundRect">
            <a:avLst>
              <a:gd name="adj" fmla="val 11608"/>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&lt; </a:t>
            </a:r>
          </a:p>
        </p:txBody>
      </p:sp>
    </p:spTree>
    <p:extLst>
      <p:ext uri="{BB962C8B-B14F-4D97-AF65-F5344CB8AC3E}">
        <p14:creationId xmlns:p14="http://schemas.microsoft.com/office/powerpoint/2010/main" val="806429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FA5B95-FD65-1465-513A-40E051060FF9}"/>
              </a:ext>
            </a:extLst>
          </p:cNvPr>
          <p:cNvPicPr/>
          <p:nvPr/>
        </p:nvPicPr>
        <p:blipFill>
          <a:blip r:embed="rId3"/>
          <a:stretch>
            <a:fillRect/>
          </a:stretch>
        </p:blipFill>
        <p:spPr>
          <a:xfrm>
            <a:off x="-31013" y="-933855"/>
            <a:ext cx="12793700" cy="8316580"/>
          </a:xfrm>
          <a:prstGeom prst="rect">
            <a:avLst/>
          </a:prstGeom>
          <a:noFill/>
          <a:ln w="9525">
            <a:noFill/>
          </a:ln>
        </p:spPr>
      </p:pic>
      <p:sp>
        <p:nvSpPr>
          <p:cNvPr id="6" name="Title 1">
            <a:extLst>
              <a:ext uri="{FF2B5EF4-FFF2-40B4-BE49-F238E27FC236}">
                <a16:creationId xmlns:a16="http://schemas.microsoft.com/office/drawing/2014/main" id="{FADB840D-A383-B9A9-B888-C2E29BDEAC6D}"/>
              </a:ext>
            </a:extLst>
          </p:cNvPr>
          <p:cNvSpPr>
            <a:spLocks noGrp="1"/>
          </p:cNvSpPr>
          <p:nvPr>
            <p:ph type="ctrTitle"/>
          </p:nvPr>
        </p:nvSpPr>
        <p:spPr>
          <a:xfrm>
            <a:off x="1524000" y="1122363"/>
            <a:ext cx="9144000" cy="2387600"/>
          </a:xfrm>
        </p:spPr>
        <p:txBody>
          <a:bodyPr/>
          <a:lstStyle/>
          <a:p>
            <a:endParaRPr lang="en-US"/>
          </a:p>
        </p:txBody>
      </p:sp>
      <p:sp>
        <p:nvSpPr>
          <p:cNvPr id="7" name="Subtitle 2">
            <a:extLst>
              <a:ext uri="{FF2B5EF4-FFF2-40B4-BE49-F238E27FC236}">
                <a16:creationId xmlns:a16="http://schemas.microsoft.com/office/drawing/2014/main" id="{D52D7359-2CB5-89B4-F12F-7C0F1EEC4479}"/>
              </a:ext>
            </a:extLst>
          </p:cNvPr>
          <p:cNvSpPr>
            <a:spLocks noGrp="1"/>
          </p:cNvSpPr>
          <p:nvPr>
            <p:ph type="subTitle" idx="1"/>
          </p:nvPr>
        </p:nvSpPr>
        <p:spPr>
          <a:xfrm>
            <a:off x="1524000" y="3092376"/>
            <a:ext cx="9144000" cy="1655762"/>
          </a:xfrm>
        </p:spPr>
        <p:txBody>
          <a:bodyPr/>
          <a:lstStyle/>
          <a:p>
            <a:endParaRPr lang="en-US" sz="4400"/>
          </a:p>
        </p:txBody>
      </p:sp>
      <p:pic>
        <p:nvPicPr>
          <p:cNvPr id="8" name="3">
            <a:extLst>
              <a:ext uri="{FF2B5EF4-FFF2-40B4-BE49-F238E27FC236}">
                <a16:creationId xmlns:a16="http://schemas.microsoft.com/office/drawing/2014/main" id="{67657235-6679-53F3-9593-611FCE0E5422}"/>
              </a:ext>
            </a:extLst>
          </p:cNvPr>
          <p:cNvPicPr>
            <a:picLocks noChangeAspect="1"/>
          </p:cNvPicPr>
          <p:nvPr/>
        </p:nvPicPr>
        <p:blipFill rotWithShape="1">
          <a:blip r:embed="rId4">
            <a:extLst>
              <a:ext uri="{28A0092B-C50C-407E-A947-70E740481C1C}">
                <a14:useLocalDpi xmlns:a14="http://schemas.microsoft.com/office/drawing/2010/main" val="0"/>
              </a:ext>
            </a:extLst>
          </a:blip>
          <a:srcRect l="8518" t="5452" r="59958" b="42452"/>
          <a:stretch/>
        </p:blipFill>
        <p:spPr>
          <a:xfrm>
            <a:off x="-432233" y="-471265"/>
            <a:ext cx="12637311" cy="7391400"/>
          </a:xfrm>
          <a:prstGeom prst="rect">
            <a:avLst/>
          </a:prstGeom>
        </p:spPr>
      </p:pic>
      <p:sp>
        <p:nvSpPr>
          <p:cNvPr id="9" name="Oval 8">
            <a:extLst>
              <a:ext uri="{FF2B5EF4-FFF2-40B4-BE49-F238E27FC236}">
                <a16:creationId xmlns:a16="http://schemas.microsoft.com/office/drawing/2014/main" id="{75E4EFD6-501E-452F-4C8C-636E5F8C3E7B}"/>
              </a:ext>
            </a:extLst>
          </p:cNvPr>
          <p:cNvSpPr/>
          <p:nvPr/>
        </p:nvSpPr>
        <p:spPr>
          <a:xfrm>
            <a:off x="2386598" y="1824138"/>
            <a:ext cx="1371600" cy="13716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4</a:t>
            </a:r>
          </a:p>
        </p:txBody>
      </p:sp>
      <p:sp>
        <p:nvSpPr>
          <p:cNvPr id="10" name="Rectangle: Rounded Corners 9">
            <a:extLst>
              <a:ext uri="{FF2B5EF4-FFF2-40B4-BE49-F238E27FC236}">
                <a16:creationId xmlns:a16="http://schemas.microsoft.com/office/drawing/2014/main" id="{C3A97356-2FA5-3925-68F0-B1B9160CCF5C}"/>
              </a:ext>
            </a:extLst>
          </p:cNvPr>
          <p:cNvSpPr/>
          <p:nvPr/>
        </p:nvSpPr>
        <p:spPr>
          <a:xfrm>
            <a:off x="3961398" y="1843982"/>
            <a:ext cx="3429000" cy="133191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&gt; ; &lt; ; = </a:t>
            </a:r>
          </a:p>
        </p:txBody>
      </p:sp>
      <p:sp>
        <p:nvSpPr>
          <p:cNvPr id="11" name="Rectangle: Rounded Corners 10">
            <a:extLst>
              <a:ext uri="{FF2B5EF4-FFF2-40B4-BE49-F238E27FC236}">
                <a16:creationId xmlns:a16="http://schemas.microsoft.com/office/drawing/2014/main" id="{DA13E43A-B81D-59D6-8EC3-DBF68223613B}"/>
              </a:ext>
            </a:extLst>
          </p:cNvPr>
          <p:cNvSpPr/>
          <p:nvPr/>
        </p:nvSpPr>
        <p:spPr>
          <a:xfrm>
            <a:off x="1522998" y="3494112"/>
            <a:ext cx="3708400"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200 000 000</a:t>
            </a:r>
          </a:p>
        </p:txBody>
      </p:sp>
      <p:sp>
        <p:nvSpPr>
          <p:cNvPr id="12" name="Rectangle: Rounded Corners 11">
            <a:extLst>
              <a:ext uri="{FF2B5EF4-FFF2-40B4-BE49-F238E27FC236}">
                <a16:creationId xmlns:a16="http://schemas.microsoft.com/office/drawing/2014/main" id="{738CC178-B143-BFF5-F558-55014A1A0E18}"/>
              </a:ext>
            </a:extLst>
          </p:cNvPr>
          <p:cNvSpPr/>
          <p:nvPr/>
        </p:nvSpPr>
        <p:spPr>
          <a:xfrm>
            <a:off x="6501398" y="3494113"/>
            <a:ext cx="3708400"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99 999 999</a:t>
            </a:r>
          </a:p>
        </p:txBody>
      </p:sp>
      <p:sp>
        <p:nvSpPr>
          <p:cNvPr id="13" name="Rectangle: Rounded Corners 12">
            <a:extLst>
              <a:ext uri="{FF2B5EF4-FFF2-40B4-BE49-F238E27FC236}">
                <a16:creationId xmlns:a16="http://schemas.microsoft.com/office/drawing/2014/main" id="{D0EDE119-25C1-379C-9CE2-7519EF0A25A2}"/>
              </a:ext>
            </a:extLst>
          </p:cNvPr>
          <p:cNvSpPr/>
          <p:nvPr/>
        </p:nvSpPr>
        <p:spPr>
          <a:xfrm>
            <a:off x="7771398" y="1926530"/>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
        <p:nvSpPr>
          <p:cNvPr id="14" name="Rectangle: Rounded Corners 13">
            <a:extLst>
              <a:ext uri="{FF2B5EF4-FFF2-40B4-BE49-F238E27FC236}">
                <a16:creationId xmlns:a16="http://schemas.microsoft.com/office/drawing/2014/main" id="{3A947FE7-F630-38AE-BC4F-6CFD48EFF619}"/>
              </a:ext>
            </a:extLst>
          </p:cNvPr>
          <p:cNvSpPr/>
          <p:nvPr/>
        </p:nvSpPr>
        <p:spPr>
          <a:xfrm>
            <a:off x="5396498" y="3489450"/>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
        <p:nvSpPr>
          <p:cNvPr id="15" name="Rectangle: Rounded Corners 14">
            <a:extLst>
              <a:ext uri="{FF2B5EF4-FFF2-40B4-BE49-F238E27FC236}">
                <a16:creationId xmlns:a16="http://schemas.microsoft.com/office/drawing/2014/main" id="{C5C5F682-E146-C58A-F5E9-E38E9DE63F08}"/>
              </a:ext>
            </a:extLst>
          </p:cNvPr>
          <p:cNvSpPr/>
          <p:nvPr/>
        </p:nvSpPr>
        <p:spPr>
          <a:xfrm>
            <a:off x="5411148" y="3447550"/>
            <a:ext cx="950550" cy="1269530"/>
          </a:xfrm>
          <a:prstGeom prst="roundRect">
            <a:avLst>
              <a:gd name="adj" fmla="val 11608"/>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&gt; </a:t>
            </a:r>
          </a:p>
        </p:txBody>
      </p:sp>
    </p:spTree>
    <p:extLst>
      <p:ext uri="{BB962C8B-B14F-4D97-AF65-F5344CB8AC3E}">
        <p14:creationId xmlns:p14="http://schemas.microsoft.com/office/powerpoint/2010/main" val="275228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70649-65B9-A4E6-F240-CCDB14964D44}"/>
              </a:ext>
            </a:extLst>
          </p:cNvPr>
          <p:cNvPicPr/>
          <p:nvPr/>
        </p:nvPicPr>
        <p:blipFill>
          <a:blip r:embed="rId3"/>
          <a:stretch>
            <a:fillRect/>
          </a:stretch>
        </p:blipFill>
        <p:spPr>
          <a:xfrm>
            <a:off x="-31013" y="-933855"/>
            <a:ext cx="12793700" cy="8316580"/>
          </a:xfrm>
          <a:prstGeom prst="rect">
            <a:avLst/>
          </a:prstGeom>
          <a:noFill/>
          <a:ln w="9525">
            <a:noFill/>
          </a:ln>
        </p:spPr>
      </p:pic>
      <p:sp>
        <p:nvSpPr>
          <p:cNvPr id="6" name="Title 1">
            <a:extLst>
              <a:ext uri="{FF2B5EF4-FFF2-40B4-BE49-F238E27FC236}">
                <a16:creationId xmlns:a16="http://schemas.microsoft.com/office/drawing/2014/main" id="{60A5075C-4B17-9B56-8922-790109153EE1}"/>
              </a:ext>
            </a:extLst>
          </p:cNvPr>
          <p:cNvSpPr>
            <a:spLocks noGrp="1"/>
          </p:cNvSpPr>
          <p:nvPr>
            <p:ph type="ctrTitle"/>
          </p:nvPr>
        </p:nvSpPr>
        <p:spPr>
          <a:xfrm>
            <a:off x="1524000" y="1122363"/>
            <a:ext cx="9144000" cy="2387600"/>
          </a:xfrm>
        </p:spPr>
        <p:txBody>
          <a:bodyPr/>
          <a:lstStyle/>
          <a:p>
            <a:endParaRPr lang="en-US"/>
          </a:p>
        </p:txBody>
      </p:sp>
      <p:sp>
        <p:nvSpPr>
          <p:cNvPr id="7" name="Subtitle 2">
            <a:extLst>
              <a:ext uri="{FF2B5EF4-FFF2-40B4-BE49-F238E27FC236}">
                <a16:creationId xmlns:a16="http://schemas.microsoft.com/office/drawing/2014/main" id="{93AEBD30-B1F1-4010-E263-CD5866B056B0}"/>
              </a:ext>
            </a:extLst>
          </p:cNvPr>
          <p:cNvSpPr>
            <a:spLocks noGrp="1"/>
          </p:cNvSpPr>
          <p:nvPr>
            <p:ph type="subTitle" idx="1"/>
          </p:nvPr>
        </p:nvSpPr>
        <p:spPr>
          <a:xfrm>
            <a:off x="1524000" y="3602038"/>
            <a:ext cx="9144000" cy="1655762"/>
          </a:xfrm>
        </p:spPr>
        <p:txBody>
          <a:bodyPr/>
          <a:lstStyle/>
          <a:p>
            <a:endParaRPr lang="en-US" sz="4000"/>
          </a:p>
        </p:txBody>
      </p:sp>
      <p:pic>
        <p:nvPicPr>
          <p:cNvPr id="8" name="3">
            <a:extLst>
              <a:ext uri="{FF2B5EF4-FFF2-40B4-BE49-F238E27FC236}">
                <a16:creationId xmlns:a16="http://schemas.microsoft.com/office/drawing/2014/main" id="{5432AC88-0CBC-9040-04A4-9AEB2EFB3DB1}"/>
              </a:ext>
            </a:extLst>
          </p:cNvPr>
          <p:cNvPicPr>
            <a:picLocks noChangeAspect="1"/>
          </p:cNvPicPr>
          <p:nvPr/>
        </p:nvPicPr>
        <p:blipFill rotWithShape="1">
          <a:blip r:embed="rId4">
            <a:extLst>
              <a:ext uri="{28A0092B-C50C-407E-A947-70E740481C1C}">
                <a14:useLocalDpi xmlns:a14="http://schemas.microsoft.com/office/drawing/2010/main" val="0"/>
              </a:ext>
            </a:extLst>
          </a:blip>
          <a:srcRect l="8518" t="5452" r="59958" b="42452"/>
          <a:stretch/>
        </p:blipFill>
        <p:spPr>
          <a:xfrm>
            <a:off x="-218705" y="-471265"/>
            <a:ext cx="13588808" cy="7391400"/>
          </a:xfrm>
          <a:prstGeom prst="rect">
            <a:avLst/>
          </a:prstGeom>
        </p:spPr>
      </p:pic>
      <p:sp>
        <p:nvSpPr>
          <p:cNvPr id="9" name="Oval 8">
            <a:extLst>
              <a:ext uri="{FF2B5EF4-FFF2-40B4-BE49-F238E27FC236}">
                <a16:creationId xmlns:a16="http://schemas.microsoft.com/office/drawing/2014/main" id="{ECF27B99-485A-1081-C697-A7BEDCEEA38C}"/>
              </a:ext>
            </a:extLst>
          </p:cNvPr>
          <p:cNvSpPr/>
          <p:nvPr/>
        </p:nvSpPr>
        <p:spPr>
          <a:xfrm>
            <a:off x="2386598" y="1824138"/>
            <a:ext cx="1371600" cy="13716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5</a:t>
            </a:r>
          </a:p>
        </p:txBody>
      </p:sp>
      <p:sp>
        <p:nvSpPr>
          <p:cNvPr id="17" name="Rectangle: Rounded Corners 16">
            <a:extLst>
              <a:ext uri="{FF2B5EF4-FFF2-40B4-BE49-F238E27FC236}">
                <a16:creationId xmlns:a16="http://schemas.microsoft.com/office/drawing/2014/main" id="{5134ED41-17CB-C4A1-84EB-2A6742938495}"/>
              </a:ext>
            </a:extLst>
          </p:cNvPr>
          <p:cNvSpPr/>
          <p:nvPr/>
        </p:nvSpPr>
        <p:spPr>
          <a:xfrm>
            <a:off x="3961398" y="1843982"/>
            <a:ext cx="3429000" cy="133191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&gt; ; &lt; ; = </a:t>
            </a:r>
          </a:p>
        </p:txBody>
      </p:sp>
      <p:sp>
        <p:nvSpPr>
          <p:cNvPr id="19" name="Rectangle: Rounded Corners 18">
            <a:extLst>
              <a:ext uri="{FF2B5EF4-FFF2-40B4-BE49-F238E27FC236}">
                <a16:creationId xmlns:a16="http://schemas.microsoft.com/office/drawing/2014/main" id="{87AB5BF7-3D64-0131-2194-B9E36FBB183C}"/>
              </a:ext>
            </a:extLst>
          </p:cNvPr>
          <p:cNvSpPr/>
          <p:nvPr/>
        </p:nvSpPr>
        <p:spPr>
          <a:xfrm>
            <a:off x="704904" y="3744973"/>
            <a:ext cx="3034703"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3 405 000</a:t>
            </a:r>
          </a:p>
        </p:txBody>
      </p:sp>
      <p:sp>
        <p:nvSpPr>
          <p:cNvPr id="22" name="Rectangle: Rounded Corners 21">
            <a:extLst>
              <a:ext uri="{FF2B5EF4-FFF2-40B4-BE49-F238E27FC236}">
                <a16:creationId xmlns:a16="http://schemas.microsoft.com/office/drawing/2014/main" id="{4C4CD803-7FBF-6CDD-4368-8B6CB3175F8E}"/>
              </a:ext>
            </a:extLst>
          </p:cNvPr>
          <p:cNvSpPr/>
          <p:nvPr/>
        </p:nvSpPr>
        <p:spPr>
          <a:xfrm>
            <a:off x="4689694" y="3782956"/>
            <a:ext cx="7184805"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3 000 000 + 400 000 + 5 000</a:t>
            </a:r>
          </a:p>
        </p:txBody>
      </p:sp>
      <p:sp>
        <p:nvSpPr>
          <p:cNvPr id="23" name="Rectangle: Rounded Corners 22">
            <a:extLst>
              <a:ext uri="{FF2B5EF4-FFF2-40B4-BE49-F238E27FC236}">
                <a16:creationId xmlns:a16="http://schemas.microsoft.com/office/drawing/2014/main" id="{00B329B8-3C8C-1641-9ABB-FA98B5E280C4}"/>
              </a:ext>
            </a:extLst>
          </p:cNvPr>
          <p:cNvSpPr/>
          <p:nvPr/>
        </p:nvSpPr>
        <p:spPr>
          <a:xfrm>
            <a:off x="7771398" y="1926530"/>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
        <p:nvSpPr>
          <p:cNvPr id="24" name="Rectangle: Rounded Corners 23">
            <a:extLst>
              <a:ext uri="{FF2B5EF4-FFF2-40B4-BE49-F238E27FC236}">
                <a16:creationId xmlns:a16="http://schemas.microsoft.com/office/drawing/2014/main" id="{CA0A477A-046A-CDB8-F692-046AD1E4B6C2}"/>
              </a:ext>
            </a:extLst>
          </p:cNvPr>
          <p:cNvSpPr/>
          <p:nvPr/>
        </p:nvSpPr>
        <p:spPr>
          <a:xfrm>
            <a:off x="3860769" y="3743446"/>
            <a:ext cx="697934"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a:t>
            </a:r>
          </a:p>
        </p:txBody>
      </p:sp>
      <p:sp>
        <p:nvSpPr>
          <p:cNvPr id="25" name="Rectangle: Rounded Corners 24">
            <a:extLst>
              <a:ext uri="{FF2B5EF4-FFF2-40B4-BE49-F238E27FC236}">
                <a16:creationId xmlns:a16="http://schemas.microsoft.com/office/drawing/2014/main" id="{7329DFA9-B711-9100-4B70-C7C4CC58B5E5}"/>
              </a:ext>
            </a:extLst>
          </p:cNvPr>
          <p:cNvSpPr/>
          <p:nvPr/>
        </p:nvSpPr>
        <p:spPr>
          <a:xfrm>
            <a:off x="3857852" y="3748204"/>
            <a:ext cx="761759" cy="1269530"/>
          </a:xfrm>
          <a:prstGeom prst="roundRect">
            <a:avLst>
              <a:gd name="adj" fmla="val 11608"/>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 </a:t>
            </a:r>
          </a:p>
        </p:txBody>
      </p:sp>
      <p:sp>
        <p:nvSpPr>
          <p:cNvPr id="2" name="Left Brace 1">
            <a:extLst>
              <a:ext uri="{FF2B5EF4-FFF2-40B4-BE49-F238E27FC236}">
                <a16:creationId xmlns:a16="http://schemas.microsoft.com/office/drawing/2014/main" id="{1B7CA863-935E-79FF-5CE9-98AE8851F098}"/>
              </a:ext>
            </a:extLst>
          </p:cNvPr>
          <p:cNvSpPr/>
          <p:nvPr/>
        </p:nvSpPr>
        <p:spPr>
          <a:xfrm rot="5400000">
            <a:off x="8098361" y="508778"/>
            <a:ext cx="366714" cy="6410756"/>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5ABD0BE9-7402-F49D-097F-00945078A244}"/>
              </a:ext>
            </a:extLst>
          </p:cNvPr>
          <p:cNvSpPr txBox="1"/>
          <p:nvPr/>
        </p:nvSpPr>
        <p:spPr>
          <a:xfrm>
            <a:off x="6903254" y="2674832"/>
            <a:ext cx="2756927" cy="769441"/>
          </a:xfrm>
          <a:prstGeom prst="rect">
            <a:avLst/>
          </a:prstGeom>
          <a:solidFill>
            <a:schemeClr val="bg1"/>
          </a:solidFill>
        </p:spPr>
        <p:txBody>
          <a:bodyPr wrap="square" rtlCol="0">
            <a:spAutoFit/>
          </a:bodyPr>
          <a:lstStyle/>
          <a:p>
            <a:r>
              <a:rPr lang="en-US" sz="4400" b="1" dirty="0">
                <a:solidFill>
                  <a:srgbClr val="FF0000"/>
                </a:solidFill>
                <a:latin typeface=".VnArial" panose="020B7200000000000000" pitchFamily="34" charset="0"/>
              </a:rPr>
              <a:t>3 405 000</a:t>
            </a:r>
          </a:p>
        </p:txBody>
      </p:sp>
    </p:spTree>
    <p:extLst>
      <p:ext uri="{BB962C8B-B14F-4D97-AF65-F5344CB8AC3E}">
        <p14:creationId xmlns:p14="http://schemas.microsoft.com/office/powerpoint/2010/main" val="1616492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22" grpId="0" animBg="1"/>
      <p:bldP spid="23" grpId="0" animBg="1"/>
      <p:bldP spid="24" grpId="0" animBg="1"/>
      <p:bldP spid="25" grpId="0" animBg="1"/>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70649-65B9-A4E6-F240-CCDB14964D44}"/>
              </a:ext>
            </a:extLst>
          </p:cNvPr>
          <p:cNvPicPr/>
          <p:nvPr/>
        </p:nvPicPr>
        <p:blipFill>
          <a:blip r:embed="rId3"/>
          <a:stretch>
            <a:fillRect/>
          </a:stretch>
        </p:blipFill>
        <p:spPr>
          <a:xfrm>
            <a:off x="-31013" y="-933855"/>
            <a:ext cx="12793700" cy="8316580"/>
          </a:xfrm>
          <a:prstGeom prst="rect">
            <a:avLst/>
          </a:prstGeom>
          <a:noFill/>
          <a:ln w="9525">
            <a:noFill/>
          </a:ln>
        </p:spPr>
      </p:pic>
      <p:sp>
        <p:nvSpPr>
          <p:cNvPr id="7" name="Subtitle 2">
            <a:extLst>
              <a:ext uri="{FF2B5EF4-FFF2-40B4-BE49-F238E27FC236}">
                <a16:creationId xmlns:a16="http://schemas.microsoft.com/office/drawing/2014/main" id="{93AEBD30-B1F1-4010-E263-CD5866B056B0}"/>
              </a:ext>
            </a:extLst>
          </p:cNvPr>
          <p:cNvSpPr>
            <a:spLocks noGrp="1"/>
          </p:cNvSpPr>
          <p:nvPr>
            <p:ph type="subTitle" idx="1"/>
          </p:nvPr>
        </p:nvSpPr>
        <p:spPr>
          <a:xfrm>
            <a:off x="1524000" y="3212298"/>
            <a:ext cx="9144000" cy="1655762"/>
          </a:xfrm>
        </p:spPr>
        <p:txBody>
          <a:bodyPr/>
          <a:lstStyle/>
          <a:p>
            <a:endParaRPr lang="en-US" sz="4000" dirty="0"/>
          </a:p>
        </p:txBody>
      </p:sp>
      <p:pic>
        <p:nvPicPr>
          <p:cNvPr id="16" name="3">
            <a:extLst>
              <a:ext uri="{FF2B5EF4-FFF2-40B4-BE49-F238E27FC236}">
                <a16:creationId xmlns:a16="http://schemas.microsoft.com/office/drawing/2014/main" id="{2C2DA556-1B1A-8D81-CAFD-17B5F778DB19}"/>
              </a:ext>
            </a:extLst>
          </p:cNvPr>
          <p:cNvPicPr>
            <a:picLocks noChangeAspect="1"/>
          </p:cNvPicPr>
          <p:nvPr/>
        </p:nvPicPr>
        <p:blipFill rotWithShape="1">
          <a:blip r:embed="rId4">
            <a:extLst>
              <a:ext uri="{28A0092B-C50C-407E-A947-70E740481C1C}">
                <a14:useLocalDpi xmlns:a14="http://schemas.microsoft.com/office/drawing/2010/main" val="0"/>
              </a:ext>
            </a:extLst>
          </a:blip>
          <a:srcRect l="8518" t="5452" r="59958" b="42452"/>
          <a:stretch/>
        </p:blipFill>
        <p:spPr>
          <a:xfrm>
            <a:off x="-412525" y="-471265"/>
            <a:ext cx="13556724" cy="7391400"/>
          </a:xfrm>
          <a:prstGeom prst="rect">
            <a:avLst/>
          </a:prstGeom>
        </p:spPr>
      </p:pic>
      <p:sp>
        <p:nvSpPr>
          <p:cNvPr id="20" name="Title 1">
            <a:extLst>
              <a:ext uri="{FF2B5EF4-FFF2-40B4-BE49-F238E27FC236}">
                <a16:creationId xmlns:a16="http://schemas.microsoft.com/office/drawing/2014/main" id="{53BE9468-BBB2-5C75-70F3-20904A6D64F3}"/>
              </a:ext>
            </a:extLst>
          </p:cNvPr>
          <p:cNvSpPr>
            <a:spLocks noGrp="1"/>
          </p:cNvSpPr>
          <p:nvPr>
            <p:ph type="ctrTitle"/>
          </p:nvPr>
        </p:nvSpPr>
        <p:spPr>
          <a:xfrm>
            <a:off x="1524000" y="1122363"/>
            <a:ext cx="9144000" cy="2387600"/>
          </a:xfrm>
        </p:spPr>
        <p:txBody>
          <a:bodyPr/>
          <a:lstStyle/>
          <a:p>
            <a:endParaRPr lang="en-US" dirty="0"/>
          </a:p>
        </p:txBody>
      </p:sp>
      <p:sp>
        <p:nvSpPr>
          <p:cNvPr id="21" name="Oval 20">
            <a:extLst>
              <a:ext uri="{FF2B5EF4-FFF2-40B4-BE49-F238E27FC236}">
                <a16:creationId xmlns:a16="http://schemas.microsoft.com/office/drawing/2014/main" id="{DCDE8E4C-CB1A-6C71-387A-DCAF732896DA}"/>
              </a:ext>
            </a:extLst>
          </p:cNvPr>
          <p:cNvSpPr/>
          <p:nvPr/>
        </p:nvSpPr>
        <p:spPr>
          <a:xfrm>
            <a:off x="2386598" y="1824138"/>
            <a:ext cx="1371600" cy="13716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6</a:t>
            </a:r>
          </a:p>
        </p:txBody>
      </p:sp>
      <p:sp>
        <p:nvSpPr>
          <p:cNvPr id="26" name="Rectangle: Rounded Corners 25">
            <a:extLst>
              <a:ext uri="{FF2B5EF4-FFF2-40B4-BE49-F238E27FC236}">
                <a16:creationId xmlns:a16="http://schemas.microsoft.com/office/drawing/2014/main" id="{F205F821-AC48-F5D9-8F4E-16BEE7D00365}"/>
              </a:ext>
            </a:extLst>
          </p:cNvPr>
          <p:cNvSpPr/>
          <p:nvPr/>
        </p:nvSpPr>
        <p:spPr>
          <a:xfrm>
            <a:off x="3961398" y="1843982"/>
            <a:ext cx="3429000" cy="133191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&gt; ; &lt; ; = </a:t>
            </a:r>
          </a:p>
        </p:txBody>
      </p:sp>
      <p:sp>
        <p:nvSpPr>
          <p:cNvPr id="27" name="Rectangle: Rounded Corners 26">
            <a:extLst>
              <a:ext uri="{FF2B5EF4-FFF2-40B4-BE49-F238E27FC236}">
                <a16:creationId xmlns:a16="http://schemas.microsoft.com/office/drawing/2014/main" id="{EF111E6F-DCAE-5D37-9F0F-4EE2BBCB522D}"/>
              </a:ext>
            </a:extLst>
          </p:cNvPr>
          <p:cNvSpPr/>
          <p:nvPr/>
        </p:nvSpPr>
        <p:spPr>
          <a:xfrm>
            <a:off x="689326" y="3537547"/>
            <a:ext cx="2717985"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650 700</a:t>
            </a:r>
          </a:p>
        </p:txBody>
      </p:sp>
      <p:sp>
        <p:nvSpPr>
          <p:cNvPr id="28" name="Rectangle: Rounded Corners 27">
            <a:extLst>
              <a:ext uri="{FF2B5EF4-FFF2-40B4-BE49-F238E27FC236}">
                <a16:creationId xmlns:a16="http://schemas.microsoft.com/office/drawing/2014/main" id="{6725C7B3-BC94-3FD0-ECA9-0C84DB234BE9}"/>
              </a:ext>
            </a:extLst>
          </p:cNvPr>
          <p:cNvSpPr/>
          <p:nvPr/>
        </p:nvSpPr>
        <p:spPr>
          <a:xfrm>
            <a:off x="4823570" y="3554185"/>
            <a:ext cx="7078620" cy="1249364"/>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6 000 000 + 500 000 + 7 000</a:t>
            </a:r>
          </a:p>
        </p:txBody>
      </p:sp>
      <p:sp>
        <p:nvSpPr>
          <p:cNvPr id="29" name="Rectangle: Rounded Corners 28">
            <a:extLst>
              <a:ext uri="{FF2B5EF4-FFF2-40B4-BE49-F238E27FC236}">
                <a16:creationId xmlns:a16="http://schemas.microsoft.com/office/drawing/2014/main" id="{E3D29A22-5042-44B7-5179-0BBF58AC9F26}"/>
              </a:ext>
            </a:extLst>
          </p:cNvPr>
          <p:cNvSpPr/>
          <p:nvPr/>
        </p:nvSpPr>
        <p:spPr>
          <a:xfrm>
            <a:off x="7771398" y="1926530"/>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p>
        </p:txBody>
      </p:sp>
      <p:sp>
        <p:nvSpPr>
          <p:cNvPr id="30" name="Rectangle: Rounded Corners 29">
            <a:extLst>
              <a:ext uri="{FF2B5EF4-FFF2-40B4-BE49-F238E27FC236}">
                <a16:creationId xmlns:a16="http://schemas.microsoft.com/office/drawing/2014/main" id="{01A20765-ACC9-2593-19ED-AB2EFB31DD0C}"/>
              </a:ext>
            </a:extLst>
          </p:cNvPr>
          <p:cNvSpPr/>
          <p:nvPr/>
        </p:nvSpPr>
        <p:spPr>
          <a:xfrm>
            <a:off x="3597667" y="3537547"/>
            <a:ext cx="965200" cy="1249364"/>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a:t>
            </a:r>
          </a:p>
        </p:txBody>
      </p:sp>
      <p:sp>
        <p:nvSpPr>
          <p:cNvPr id="31" name="Rectangle: Rounded Corners 30">
            <a:extLst>
              <a:ext uri="{FF2B5EF4-FFF2-40B4-BE49-F238E27FC236}">
                <a16:creationId xmlns:a16="http://schemas.microsoft.com/office/drawing/2014/main" id="{E3D258FC-BA48-CFAF-C7EC-24C58B420ADA}"/>
              </a:ext>
            </a:extLst>
          </p:cNvPr>
          <p:cNvSpPr/>
          <p:nvPr/>
        </p:nvSpPr>
        <p:spPr>
          <a:xfrm>
            <a:off x="3597667" y="3534272"/>
            <a:ext cx="1035547" cy="1269530"/>
          </a:xfrm>
          <a:prstGeom prst="roundRect">
            <a:avLst>
              <a:gd name="adj" fmla="val 11608"/>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&lt; </a:t>
            </a:r>
          </a:p>
        </p:txBody>
      </p:sp>
      <p:sp>
        <p:nvSpPr>
          <p:cNvPr id="2" name="Left Brace 1">
            <a:extLst>
              <a:ext uri="{FF2B5EF4-FFF2-40B4-BE49-F238E27FC236}">
                <a16:creationId xmlns:a16="http://schemas.microsoft.com/office/drawing/2014/main" id="{90542969-7CD0-1E8D-CDC4-64CF06C7B62E}"/>
              </a:ext>
            </a:extLst>
          </p:cNvPr>
          <p:cNvSpPr/>
          <p:nvPr/>
        </p:nvSpPr>
        <p:spPr>
          <a:xfrm rot="16200000">
            <a:off x="8218989" y="1578074"/>
            <a:ext cx="366714" cy="6579971"/>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F84DCA76-8E23-1182-9003-E876283B2137}"/>
              </a:ext>
            </a:extLst>
          </p:cNvPr>
          <p:cNvSpPr txBox="1"/>
          <p:nvPr/>
        </p:nvSpPr>
        <p:spPr>
          <a:xfrm>
            <a:off x="7270476" y="5123019"/>
            <a:ext cx="2847885" cy="769441"/>
          </a:xfrm>
          <a:prstGeom prst="rect">
            <a:avLst/>
          </a:prstGeom>
          <a:solidFill>
            <a:schemeClr val="bg1"/>
          </a:solidFill>
        </p:spPr>
        <p:txBody>
          <a:bodyPr wrap="square" rtlCol="0">
            <a:spAutoFit/>
          </a:bodyPr>
          <a:lstStyle/>
          <a:p>
            <a:r>
              <a:rPr lang="en-US" sz="4400" b="1" dirty="0">
                <a:solidFill>
                  <a:srgbClr val="FF0000"/>
                </a:solidFill>
                <a:latin typeface=".VnArial" panose="020B7200000000000000" pitchFamily="34" charset="0"/>
              </a:rPr>
              <a:t>6 507 000</a:t>
            </a:r>
          </a:p>
        </p:txBody>
      </p:sp>
    </p:spTree>
    <p:extLst>
      <p:ext uri="{BB962C8B-B14F-4D97-AF65-F5344CB8AC3E}">
        <p14:creationId xmlns:p14="http://schemas.microsoft.com/office/powerpoint/2010/main" val="650906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8" grpId="0" animBg="1"/>
      <p:bldP spid="29" grpId="0" animBg="1"/>
      <p:bldP spid="30" grpId="0" animBg="1"/>
      <p:bldP spid="31" grpId="0" animBg="1"/>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5DAC6-9E37-CDB9-DBE3-CFCF940C5745}"/>
              </a:ext>
            </a:extLst>
          </p:cNvPr>
          <p:cNvPicPr/>
          <p:nvPr/>
        </p:nvPicPr>
        <p:blipFill>
          <a:blip r:embed="rId2"/>
          <a:stretch>
            <a:fillRect/>
          </a:stretch>
        </p:blipFill>
        <p:spPr>
          <a:xfrm>
            <a:off x="-31013" y="-933855"/>
            <a:ext cx="12793700" cy="8316580"/>
          </a:xfrm>
          <a:prstGeom prst="rect">
            <a:avLst/>
          </a:prstGeom>
          <a:noFill/>
          <a:ln w="9525">
            <a:noFill/>
          </a:ln>
        </p:spPr>
      </p:pic>
      <p:sp>
        <p:nvSpPr>
          <p:cNvPr id="3" name="Rectangle: Rounded Corners 2">
            <a:extLst>
              <a:ext uri="{FF2B5EF4-FFF2-40B4-BE49-F238E27FC236}">
                <a16:creationId xmlns:a16="http://schemas.microsoft.com/office/drawing/2014/main" id="{93A4517D-AE48-6361-B3D3-E9592EC2BF24}"/>
              </a:ext>
            </a:extLst>
          </p:cNvPr>
          <p:cNvSpPr/>
          <p:nvPr/>
        </p:nvSpPr>
        <p:spPr>
          <a:xfrm>
            <a:off x="0" y="160010"/>
            <a:ext cx="11877676" cy="61849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3"/>
          <a:stretch>
            <a:fillRect/>
          </a:stretch>
        </p:blipFill>
        <p:spPr>
          <a:xfrm>
            <a:off x="314324" y="1547284"/>
            <a:ext cx="11260219" cy="4418567"/>
          </a:xfrm>
          <a:prstGeom prst="rect">
            <a:avLst/>
          </a:prstGeom>
        </p:spPr>
      </p:pic>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D29396-401F-5333-7F27-65A2D8A60E36}"/>
              </a:ext>
            </a:extLst>
          </p:cNvPr>
          <p:cNvPicPr/>
          <p:nvPr/>
        </p:nvPicPr>
        <p:blipFill>
          <a:blip r:embed="rId2"/>
          <a:stretch>
            <a:fillRect/>
          </a:stretch>
        </p:blipFill>
        <p:spPr>
          <a:xfrm>
            <a:off x="-31013" y="-933855"/>
            <a:ext cx="12793700" cy="8316580"/>
          </a:xfrm>
          <a:prstGeom prst="rect">
            <a:avLst/>
          </a:prstGeom>
          <a:noFill/>
          <a:ln w="9525">
            <a:noFill/>
          </a:ln>
        </p:spPr>
      </p:pic>
      <p:sp>
        <p:nvSpPr>
          <p:cNvPr id="6" name="Rectangle: Rounded Corners 5">
            <a:extLst>
              <a:ext uri="{FF2B5EF4-FFF2-40B4-BE49-F238E27FC236}">
                <a16:creationId xmlns:a16="http://schemas.microsoft.com/office/drawing/2014/main" id="{3B87CAC3-69C4-5FD3-7033-82F4B7372109}"/>
              </a:ext>
            </a:extLst>
          </p:cNvPr>
          <p:cNvSpPr/>
          <p:nvPr/>
        </p:nvSpPr>
        <p:spPr>
          <a:xfrm>
            <a:off x="288758" y="-179882"/>
            <a:ext cx="11455566" cy="711839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ộp Văn bản 7">
            <a:extLst>
              <a:ext uri="{FF2B5EF4-FFF2-40B4-BE49-F238E27FC236}">
                <a16:creationId xmlns:a16="http://schemas.microsoft.com/office/drawing/2014/main" id="{8D539C36-FF33-4AEB-A79C-32E995B33CD0}"/>
              </a:ext>
            </a:extLst>
          </p:cNvPr>
          <p:cNvSpPr txBox="1"/>
          <p:nvPr/>
        </p:nvSpPr>
        <p:spPr>
          <a:xfrm>
            <a:off x="521546" y="186234"/>
            <a:ext cx="10989989" cy="2862322"/>
          </a:xfrm>
          <a:prstGeom prst="rect">
            <a:avLst/>
          </a:prstGeom>
          <a:solidFill>
            <a:schemeClr val="accent4">
              <a:lumMod val="20000"/>
              <a:lumOff val="80000"/>
            </a:schemeClr>
          </a:solid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36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3600" b="1" dirty="0">
                <a:solidFill>
                  <a:prstClr val="black"/>
                </a:solidFill>
                <a:latin typeface="Calibri" panose="020F0502020204030204" pitchFamily="34" charset="0"/>
                <a:cs typeface="Calibri" panose="020F0502020204030204" pitchFamily="34" charset="0"/>
              </a:rPr>
              <a:t>Hỏi Việt đã nói sai ở đâu?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319577" y="2227180"/>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733735" y="3079214"/>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164436"/>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F3084DB-E720-4E79-0F36-F984500C6FA1}"/>
              </a:ext>
            </a:extLst>
          </p:cNvPr>
          <p:cNvSpPr/>
          <p:nvPr/>
        </p:nvSpPr>
        <p:spPr>
          <a:xfrm>
            <a:off x="3323037" y="5930728"/>
            <a:ext cx="6180727" cy="819711"/>
          </a:xfrm>
          <a:prstGeom prst="roundRect">
            <a:avLst/>
          </a:prstGeom>
          <a:solidFill>
            <a:schemeClr val="bg1"/>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23 938 399     37 003 847 </a:t>
            </a:r>
            <a:endParaRPr lang="en-US" sz="4000" dirty="0">
              <a:effectLst>
                <a:outerShdw blurRad="38100" dist="38100" dir="2700000" algn="tl">
                  <a:srgbClr val="000000">
                    <a:alpha val="43137"/>
                  </a:srgbClr>
                </a:outerShdw>
              </a:effectLst>
            </a:endParaRPr>
          </a:p>
        </p:txBody>
      </p:sp>
      <p:sp>
        <p:nvSpPr>
          <p:cNvPr id="8" name="Tam giác Cân 4">
            <a:extLst>
              <a:ext uri="{FF2B5EF4-FFF2-40B4-BE49-F238E27FC236}">
                <a16:creationId xmlns:a16="http://schemas.microsoft.com/office/drawing/2014/main" id="{83C7F2CC-37CC-BD24-72F4-3C6ABA858A0B}"/>
              </a:ext>
            </a:extLst>
          </p:cNvPr>
          <p:cNvSpPr/>
          <p:nvPr/>
        </p:nvSpPr>
        <p:spPr>
          <a:xfrm>
            <a:off x="521546" y="0"/>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9" name="TextBox 8">
            <a:extLst>
              <a:ext uri="{FF2B5EF4-FFF2-40B4-BE49-F238E27FC236}">
                <a16:creationId xmlns:a16="http://schemas.microsoft.com/office/drawing/2014/main" id="{7FFF440F-0F9A-12BD-80FB-DC371DC94208}"/>
              </a:ext>
            </a:extLst>
          </p:cNvPr>
          <p:cNvSpPr txBox="1"/>
          <p:nvPr/>
        </p:nvSpPr>
        <p:spPr>
          <a:xfrm>
            <a:off x="6170950" y="5963880"/>
            <a:ext cx="899410"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&lt;</a:t>
            </a:r>
            <a:endParaRPr lang="en-US" sz="4400" dirty="0">
              <a:solidFill>
                <a:srgbClr val="FF0000"/>
              </a:solidFill>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5" grpId="0" animBg="1"/>
      <p:bldP spid="7" grpId="0" animBg="1"/>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20">
          <a:fgClr>
            <a:schemeClr val="bg1"/>
          </a:fgClr>
          <a:bgClr>
            <a:schemeClr val="bg1"/>
          </a:bgClr>
        </a:patt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5614A5F6-1478-1FE8-BDB6-3B123102713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52" t="1786" r="770"/>
          <a:stretch/>
        </p:blipFill>
        <p:spPr>
          <a:xfrm>
            <a:off x="0" y="202"/>
            <a:ext cx="12192000" cy="6857598"/>
          </a:xfrm>
          <a:prstGeom prst="rect">
            <a:avLst/>
          </a:prstGeom>
        </p:spPr>
      </p:pic>
      <p:sp>
        <p:nvSpPr>
          <p:cNvPr id="3" name="Oval 2">
            <a:extLst>
              <a:ext uri="{FF2B5EF4-FFF2-40B4-BE49-F238E27FC236}">
                <a16:creationId xmlns:a16="http://schemas.microsoft.com/office/drawing/2014/main" id="{7D8B16B2-C02F-5F38-B0CC-849DC7F5CA90}"/>
              </a:ext>
            </a:extLst>
          </p:cNvPr>
          <p:cNvSpPr/>
          <p:nvPr/>
        </p:nvSpPr>
        <p:spPr>
          <a:xfrm>
            <a:off x="1906905" y="1157053"/>
            <a:ext cx="8378190" cy="3429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a:p>
            <a:pPr algn="ctr"/>
            <a:r>
              <a:rPr lang="en-US" sz="7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72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“ĐỐ BẠN”</a:t>
            </a:r>
          </a:p>
        </p:txBody>
      </p:sp>
    </p:spTree>
    <p:extLst>
      <p:ext uri="{BB962C8B-B14F-4D97-AF65-F5344CB8AC3E}">
        <p14:creationId xmlns:p14="http://schemas.microsoft.com/office/powerpoint/2010/main" val="2992052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52DAB-3F76-A9DC-87C2-E2DB2C0EC4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F9D80-61CF-E282-5DDD-55EF4D6F393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4B9AD23-0A61-2B08-3924-E6B829FDAFC1}"/>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DD7C2619-7E05-3D0B-8A8F-31A50A55D63E}"/>
              </a:ext>
            </a:extLst>
          </p:cNvPr>
          <p:cNvPicPr/>
          <p:nvPr/>
        </p:nvPicPr>
        <p:blipFill>
          <a:blip r:embed="rId2"/>
          <a:stretch>
            <a:fillRect/>
          </a:stretch>
        </p:blipFill>
        <p:spPr>
          <a:xfrm>
            <a:off x="-31013" y="-933855"/>
            <a:ext cx="12793700" cy="8316580"/>
          </a:xfrm>
          <a:prstGeom prst="rect">
            <a:avLst/>
          </a:prstGeom>
          <a:noFill/>
          <a:ln w="9525">
            <a:noFill/>
          </a:ln>
        </p:spPr>
      </p:pic>
      <p:pic>
        <p:nvPicPr>
          <p:cNvPr id="6" name="图片 8">
            <a:extLst>
              <a:ext uri="{FF2B5EF4-FFF2-40B4-BE49-F238E27FC236}">
                <a16:creationId xmlns:a16="http://schemas.microsoft.com/office/drawing/2014/main" id="{A693D08F-A373-D854-3A2B-E71D0583B5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1094">
            <a:off x="2520131" y="868472"/>
            <a:ext cx="8032335" cy="5121055"/>
          </a:xfrm>
          <a:prstGeom prst="rect">
            <a:avLst/>
          </a:prstGeom>
        </p:spPr>
      </p:pic>
      <p:pic>
        <p:nvPicPr>
          <p:cNvPr id="7" name="Picture 6">
            <a:extLst>
              <a:ext uri="{FF2B5EF4-FFF2-40B4-BE49-F238E27FC236}">
                <a16:creationId xmlns:a16="http://schemas.microsoft.com/office/drawing/2014/main" id="{E55D25B9-9AEA-0934-0088-CBBE27688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45" y="2338339"/>
            <a:ext cx="3658896" cy="3377442"/>
          </a:xfrm>
          <a:prstGeom prst="rect">
            <a:avLst/>
          </a:prstGeom>
          <a:effectLst>
            <a:outerShdw blurRad="50800" dist="38100" dir="2700000" algn="tl" rotWithShape="0">
              <a:prstClr val="black">
                <a:alpha val="40000"/>
              </a:prstClr>
            </a:outerShdw>
          </a:effectLst>
        </p:spPr>
      </p:pic>
      <p:pic>
        <p:nvPicPr>
          <p:cNvPr id="8" name="Picture 4" descr="Hình ảnh những chiếc chong chóng vô cùng xinh xắn, hình nền đặc sắc cho  riêng bạn - Mua bán hình ảnh shutterstock giá rẻ chỉ từ 3.000 đ trong 2 phút">
            <a:extLst>
              <a:ext uri="{FF2B5EF4-FFF2-40B4-BE49-F238E27FC236}">
                <a16:creationId xmlns:a16="http://schemas.microsoft.com/office/drawing/2014/main" id="{D8D1BC45-1850-E9A3-F6A4-B66E05D6EF9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1945398" y="1600200"/>
            <a:ext cx="1612035" cy="1294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lor pinwheel Royalty Free Vector Image - VectorStock">
            <a:extLst>
              <a:ext uri="{FF2B5EF4-FFF2-40B4-BE49-F238E27FC236}">
                <a16:creationId xmlns:a16="http://schemas.microsoft.com/office/drawing/2014/main" id="{D71F8678-CCA5-1DEC-F143-D65D97A9013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063893" y="779941"/>
            <a:ext cx="1375046" cy="12170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EAC28AE-19D8-182C-02AA-8C140FC9A1FA}"/>
              </a:ext>
            </a:extLst>
          </p:cNvPr>
          <p:cNvPicPr>
            <a:picLocks noChangeAspect="1"/>
          </p:cNvPicPr>
          <p:nvPr/>
        </p:nvPicPr>
        <p:blipFill>
          <a:blip r:embed="rId9"/>
          <a:stretch>
            <a:fillRect/>
          </a:stretch>
        </p:blipFill>
        <p:spPr>
          <a:xfrm>
            <a:off x="2695858" y="1996965"/>
            <a:ext cx="7409448" cy="3130005"/>
          </a:xfrm>
          <a:prstGeom prst="rect">
            <a:avLst/>
          </a:prstGeom>
        </p:spPr>
      </p:pic>
    </p:spTree>
    <p:extLst>
      <p:ext uri="{BB962C8B-B14F-4D97-AF65-F5344CB8AC3E}">
        <p14:creationId xmlns:p14="http://schemas.microsoft.com/office/powerpoint/2010/main" val="193086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9"/>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6"/>
                                        </p:tgtEl>
                                        <p:attrNameLst>
                                          <p:attrName>ppt_x</p:attrName>
                                          <p:attrName>ppt_y</p:attrName>
                                        </p:attrNameLst>
                                      </p:cBhvr>
                                      <p:rCtr x="-3750" y="-833"/>
                                    </p:animMotion>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40000">
              <a:schemeClr val="accent1">
                <a:lumMod val="5000"/>
                <a:lumOff val="95000"/>
              </a:schemeClr>
            </a:gs>
            <a:gs pos="1000">
              <a:schemeClr val="accent4">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568808" y="281912"/>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rgbClr val="FF0000"/>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rgbClr val="FF0000"/>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rgbClr val="FF0000"/>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rgbClr val="FF0000"/>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rgbClr val="FF0000"/>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rgbClr val="FF0000"/>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rgbClr val="FF0000"/>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rgbClr val="FF0000"/>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828221" y="3836737"/>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828510" y="1691910"/>
            <a:ext cx="1595149"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3495355" y="1167116"/>
            <a:ext cx="8407400" cy="2650602"/>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4000" dirty="0">
                <a:latin typeface="Times New Roman" panose="02020603050405020304" pitchFamily="18" charset="0"/>
                <a:cs typeface="Times New Roman" panose="02020603050405020304" pitchFamily="18" charset="0"/>
              </a:rPr>
              <a:t>Đố bạn số 356 872, 283 576, 638 752 số n</a:t>
            </a:r>
            <a:r>
              <a:rPr lang="pt-BR" sz="4000" dirty="0">
                <a:solidFill>
                  <a:schemeClr val="tx1"/>
                </a:solidFill>
                <a:latin typeface="Times New Roman" panose="02020603050405020304" pitchFamily="18" charset="0"/>
                <a:cs typeface="Times New Roman" panose="02020603050405020304" pitchFamily="18" charset="0"/>
              </a:rPr>
              <a:t>à</a:t>
            </a:r>
            <a:r>
              <a:rPr lang="pt-BR" sz="40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rgbClr val="FF0000"/>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3767441" y="2951438"/>
            <a:ext cx="7863229" cy="2650602"/>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4000" dirty="0">
                <a:latin typeface="Times New Roman" panose="02020603050405020304" pitchFamily="18" charset="0"/>
                <a:cs typeface="Times New Roman" panose="02020603050405020304" pitchFamily="18" charset="0"/>
              </a:rPr>
              <a:t>Đố bạn số 394 765; 563 947; 349 675 số n</a:t>
            </a:r>
            <a:r>
              <a:rPr lang="pt-BR" sz="4000" dirty="0">
                <a:solidFill>
                  <a:schemeClr val="tx1"/>
                </a:solidFill>
                <a:latin typeface="Times New Roman" panose="02020603050405020304" pitchFamily="18" charset="0"/>
                <a:cs typeface="Times New Roman" panose="02020603050405020304" pitchFamily="18" charset="0"/>
              </a:rPr>
              <a:t>à</a:t>
            </a:r>
            <a:r>
              <a:rPr lang="pt-BR" sz="40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455008" y="5112602"/>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rgbClr val="FF0000"/>
                </a:solidFill>
                <a:latin typeface="Times New Roman" panose="02020603050405020304" pitchFamily="18" charset="0"/>
                <a:cs typeface="Times New Roman" panose="02020603050405020304" pitchFamily="18" charset="0"/>
              </a:rPr>
              <a:t>349 675</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style.rotation</p:attrName>
                                        </p:attrNameLst>
                                      </p:cBhvr>
                                      <p:tavLst>
                                        <p:tav tm="0">
                                          <p:val>
                                            <p:fltVal val="720"/>
                                          </p:val>
                                        </p:tav>
                                        <p:tav tm="100000">
                                          <p:val>
                                            <p:fltVal val="0"/>
                                          </p:val>
                                        </p:tav>
                                      </p:tavLst>
                                    </p:anim>
                                    <p:anim calcmode="lin" valueType="num">
                                      <p:cBhvr>
                                        <p:cTn id="9" dur="1000" fill="hold"/>
                                        <p:tgtEl>
                                          <p:spTgt spid="6"/>
                                        </p:tgtEl>
                                        <p:attrNameLst>
                                          <p:attrName>ppt_h</p:attrName>
                                        </p:attrNameLst>
                                      </p:cBhvr>
                                      <p:tavLst>
                                        <p:tav tm="0">
                                          <p:val>
                                            <p:fltVal val="0"/>
                                          </p:val>
                                        </p:tav>
                                        <p:tav tm="100000">
                                          <p:val>
                                            <p:strVal val="#ppt_h"/>
                                          </p:val>
                                        </p:tav>
                                      </p:tavLst>
                                    </p:anim>
                                    <p:anim calcmode="lin" valueType="num">
                                      <p:cBhvr>
                                        <p:cTn id="10" dur="1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style.rotation</p:attrName>
                                        </p:attrNameLst>
                                      </p:cBhvr>
                                      <p:tavLst>
                                        <p:tav tm="0">
                                          <p:val>
                                            <p:fltVal val="720"/>
                                          </p:val>
                                        </p:tav>
                                        <p:tav tm="100000">
                                          <p:val>
                                            <p:fltVal val="0"/>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5" presetClass="entr" presetSubtype="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1000" fill="hold"/>
                                        <p:tgtEl>
                                          <p:spTgt spid="12"/>
                                        </p:tgtEl>
                                        <p:attrNameLst>
                                          <p:attrName>ppt_w</p:attrName>
                                        </p:attrNameLst>
                                      </p:cBhvr>
                                      <p:tavLst>
                                        <p:tav tm="0">
                                          <p:val>
                                            <p:fltVal val="0"/>
                                          </p:val>
                                        </p:tav>
                                        <p:tav tm="100000">
                                          <p:val>
                                            <p:strVal val="#ppt_w"/>
                                          </p:val>
                                        </p:tav>
                                      </p:tavLst>
                                    </p:anim>
                                    <p:anim calcmode="lin" valueType="num">
                                      <p:cBhvr>
                                        <p:cTn id="67" dur="1000" fill="hold"/>
                                        <p:tgtEl>
                                          <p:spTgt spid="12"/>
                                        </p:tgtEl>
                                        <p:attrNameLst>
                                          <p:attrName>ppt_h</p:attrName>
                                        </p:attrNameLst>
                                      </p:cBhvr>
                                      <p:tavLst>
                                        <p:tav tm="0">
                                          <p:val>
                                            <p:fltVal val="0"/>
                                          </p:val>
                                        </p:tav>
                                        <p:tav tm="100000">
                                          <p:val>
                                            <p:strVal val="#ppt_h"/>
                                          </p:val>
                                        </p:tav>
                                      </p:tavLst>
                                    </p:anim>
                                    <p:anim calcmode="lin" valueType="num">
                                      <p:cBhvr>
                                        <p:cTn id="6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9" grpId="0" animBg="1"/>
      <p:bldP spid="9" grpId="1"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ưu Tập Hình Nền PowerPoint Cảm ơn Cuối Slide - Hơn 999 Hình Nền Chất  Lượng Cực Đỉnh Full 4K">
            <a:extLst>
              <a:ext uri="{FF2B5EF4-FFF2-40B4-BE49-F238E27FC236}">
                <a16:creationId xmlns:a16="http://schemas.microsoft.com/office/drawing/2014/main" id="{96206D62-4588-B779-F094-0F9E5FA61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966" y="-661479"/>
            <a:ext cx="14543932" cy="818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597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853F53-C756-128F-7C4A-5295905886F5}"/>
              </a:ext>
            </a:extLst>
          </p:cNvPr>
          <p:cNvPicPr/>
          <p:nvPr/>
        </p:nvPicPr>
        <p:blipFill>
          <a:blip r:embed="rId2"/>
          <a:stretch>
            <a:fillRect/>
          </a:stretch>
        </p:blipFill>
        <p:spPr>
          <a:xfrm>
            <a:off x="-31013" y="-933855"/>
            <a:ext cx="12793700" cy="8316580"/>
          </a:xfrm>
          <a:prstGeom prst="rect">
            <a:avLst/>
          </a:prstGeom>
          <a:noFill/>
          <a:ln w="9525">
            <a:noFill/>
          </a:ln>
        </p:spPr>
      </p:pic>
      <p:pic>
        <p:nvPicPr>
          <p:cNvPr id="3" name="图片 8">
            <a:extLst>
              <a:ext uri="{FF2B5EF4-FFF2-40B4-BE49-F238E27FC236}">
                <a16:creationId xmlns:a16="http://schemas.microsoft.com/office/drawing/2014/main" id="{A42BCFC2-392F-6CA3-7740-1345743FB9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1094">
            <a:off x="3050673" y="447036"/>
            <a:ext cx="8040762" cy="5126427"/>
          </a:xfrm>
          <a:prstGeom prst="rect">
            <a:avLst/>
          </a:prstGeom>
        </p:spPr>
      </p:pic>
      <p:pic>
        <p:nvPicPr>
          <p:cNvPr id="4" name="Picture 3">
            <a:extLst>
              <a:ext uri="{FF2B5EF4-FFF2-40B4-BE49-F238E27FC236}">
                <a16:creationId xmlns:a16="http://schemas.microsoft.com/office/drawing/2014/main" id="{5C59FF17-9E95-AC01-F466-102B75354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65" y="1918531"/>
            <a:ext cx="3662735" cy="3380986"/>
          </a:xfrm>
          <a:prstGeom prst="rect">
            <a:avLst/>
          </a:prstGeom>
          <a:effectLst>
            <a:outerShdw blurRad="50800" dist="38100" dir="2700000" algn="tl" rotWithShape="0">
              <a:prstClr val="black">
                <a:alpha val="40000"/>
              </a:prstClr>
            </a:outerShdw>
          </a:effectLst>
        </p:spPr>
      </p:pic>
      <p:pic>
        <p:nvPicPr>
          <p:cNvPr id="5" name="Picture 4" descr="Hình ảnh những chiếc chong chóng vô cùng xinh xắn, hình nền đặc sắc cho  riêng bạn - Mua bán hình ảnh shutterstock giá rẻ chỉ từ 3.000 đ trong 2 phút">
            <a:extLst>
              <a:ext uri="{FF2B5EF4-FFF2-40B4-BE49-F238E27FC236}">
                <a16:creationId xmlns:a16="http://schemas.microsoft.com/office/drawing/2014/main" id="{CD6E3AEE-1D90-BE71-2864-F2BC824206E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588366" y="1270623"/>
            <a:ext cx="1613727" cy="12958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lor pinwheel Royalty Free Vector Image - VectorStock">
            <a:extLst>
              <a:ext uri="{FF2B5EF4-FFF2-40B4-BE49-F238E27FC236}">
                <a16:creationId xmlns:a16="http://schemas.microsoft.com/office/drawing/2014/main" id="{385E8823-2D33-6366-DD13-7B866D11589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670515" y="390514"/>
            <a:ext cx="1376489" cy="1218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FD185F4-FC30-654D-3240-4B248BCCCCA9}"/>
              </a:ext>
            </a:extLst>
          </p:cNvPr>
          <p:cNvPicPr>
            <a:picLocks noChangeAspect="1"/>
          </p:cNvPicPr>
          <p:nvPr/>
        </p:nvPicPr>
        <p:blipFill>
          <a:blip r:embed="rId9"/>
          <a:stretch>
            <a:fillRect/>
          </a:stretch>
        </p:blipFill>
        <p:spPr>
          <a:xfrm>
            <a:off x="3174629" y="380177"/>
            <a:ext cx="7528348" cy="5688516"/>
          </a:xfrm>
          <a:prstGeom prst="rect">
            <a:avLst/>
          </a:prstGeom>
        </p:spPr>
      </p:pic>
    </p:spTree>
    <p:extLst>
      <p:ext uri="{BB962C8B-B14F-4D97-AF65-F5344CB8AC3E}">
        <p14:creationId xmlns:p14="http://schemas.microsoft.com/office/powerpoint/2010/main" val="3422349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6"/>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3"/>
                                        </p:tgtEl>
                                        <p:attrNameLst>
                                          <p:attrName>ppt_x</p:attrName>
                                          <p:attrName>ppt_y</p:attrName>
                                        </p:attrNameLst>
                                      </p:cBhvr>
                                      <p:rCtr x="-3750" y="-833"/>
                                    </p:animMotion>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0" name="Picture 99"/>
          <p:cNvPicPr/>
          <p:nvPr/>
        </p:nvPicPr>
        <p:blipFill>
          <a:blip r:embed="rId2"/>
          <a:stretch>
            <a:fillRect/>
          </a:stretch>
        </p:blipFill>
        <p:spPr>
          <a:xfrm>
            <a:off x="-31013" y="-933855"/>
            <a:ext cx="12793700" cy="8316580"/>
          </a:xfrm>
          <a:prstGeom prst="rect">
            <a:avLst/>
          </a:prstGeom>
          <a:noFill/>
          <a:ln w="9525">
            <a:noFill/>
          </a:ln>
        </p:spPr>
      </p:pic>
    </p:spTree>
    <p:extLst>
      <p:ext uri="{BB962C8B-B14F-4D97-AF65-F5344CB8AC3E}">
        <p14:creationId xmlns:p14="http://schemas.microsoft.com/office/powerpoint/2010/main" val="16614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DAFC3-5A7F-636E-D4A0-B9B50A00F827}"/>
              </a:ext>
            </a:extLst>
          </p:cNvPr>
          <p:cNvPicPr/>
          <p:nvPr/>
        </p:nvPicPr>
        <p:blipFill>
          <a:blip r:embed="rId12"/>
          <a:stretch>
            <a:fillRect/>
          </a:stretch>
        </p:blipFill>
        <p:spPr>
          <a:xfrm>
            <a:off x="7900" y="-910901"/>
            <a:ext cx="12793700" cy="8316580"/>
          </a:xfrm>
          <a:prstGeom prst="rect">
            <a:avLst/>
          </a:prstGeom>
          <a:noFill/>
          <a:ln w="9525">
            <a:noFill/>
          </a:ln>
        </p:spPr>
      </p:pic>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9" name="Picture 8">
            <a:extLst>
              <a:ext uri="{FF2B5EF4-FFF2-40B4-BE49-F238E27FC236}">
                <a16:creationId xmlns:a16="http://schemas.microsoft.com/office/drawing/2014/main" id="{D197E60E-1B47-DB17-CAF6-0E3D49220E7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84" b="97481" l="9906" r="89623">
                        <a14:foregroundMark x1="39623" y1="57364" x2="39623" y2="57364"/>
                        <a14:foregroundMark x1="43160" y1="69574" x2="43160" y2="69574"/>
                        <a14:foregroundMark x1="43160" y1="74806" x2="43160" y2="74806"/>
                        <a14:foregroundMark x1="43160" y1="74806" x2="43160" y2="74806"/>
                        <a14:foregroundMark x1="43160" y1="72287" x2="43160" y2="72287"/>
                        <a14:foregroundMark x1="44811" y1="68605" x2="44811" y2="68605"/>
                        <a14:foregroundMark x1="45519" y1="68023" x2="45519" y2="68023"/>
                        <a14:foregroundMark x1="45519" y1="68023" x2="45519" y2="68023"/>
                        <a14:foregroundMark x1="45991" y1="67054" x2="45991" y2="67054"/>
                        <a14:foregroundMark x1="51887" y1="73256" x2="54245" y2="77713"/>
                        <a14:foregroundMark x1="54245" y1="77132" x2="54245" y2="77132"/>
                        <a14:foregroundMark x1="41981" y1="82558" x2="41981" y2="82558"/>
                        <a14:foregroundMark x1="41981" y1="78682" x2="41981" y2="78682"/>
                        <a14:foregroundMark x1="30896" y1="82558" x2="30896" y2="82558"/>
                        <a14:foregroundMark x1="30189" y1="73837" x2="30189" y2="73837"/>
                        <a14:foregroundMark x1="30189" y1="65698" x2="32547" y2="61240"/>
                        <a14:foregroundMark x1="37264" y1="55039" x2="37264" y2="55039"/>
                        <a14:foregroundMark x1="41509" y1="53101" x2="41509" y2="53101"/>
                        <a14:foregroundMark x1="62972" y1="55620" x2="62972" y2="55620"/>
                        <a14:foregroundMark x1="71934" y1="51163" x2="71934" y2="51163"/>
                        <a14:foregroundMark x1="71934" y1="50194" x2="71934" y2="50194"/>
                        <a14:foregroundMark x1="39623" y1="84884" x2="39623" y2="84884"/>
                        <a14:foregroundMark x1="30189" y1="89729" x2="30189" y2="89729"/>
                        <a14:foregroundMark x1="30189" y1="91667" x2="30189" y2="91667"/>
                        <a14:foregroundMark x1="30189" y1="92636" x2="30189" y2="94961"/>
                        <a14:foregroundMark x1="30896" y1="94961" x2="30896" y2="94961"/>
                        <a14:foregroundMark x1="36085" y1="97481" x2="36085" y2="97481"/>
                        <a14:backgroundMark x1="11557" y1="51163" x2="11557" y2="51163"/>
                        <a14:backgroundMark x1="66509" y1="24225" x2="66509" y2="24225"/>
                        <a14:backgroundMark x1="63679" y1="42636" x2="63679" y2="42636"/>
                        <a14:backgroundMark x1="23349" y1="54651" x2="23349" y2="54651"/>
                      </a14:backgroundRemoval>
                    </a14:imgEffect>
                  </a14:imgLayer>
                </a14:imgProps>
              </a:ext>
            </a:extLst>
          </a:blip>
          <a:stretch>
            <a:fillRect/>
          </a:stretch>
        </p:blipFill>
        <p:spPr>
          <a:xfrm>
            <a:off x="-74156" y="2310425"/>
            <a:ext cx="1374063" cy="1876307"/>
          </a:xfrm>
          <a:prstGeom prst="rect">
            <a:avLst/>
          </a:prstGeom>
        </p:spPr>
      </p:pic>
      <p:sp>
        <p:nvSpPr>
          <p:cNvPr id="16" name="Rectangles 4">
            <a:extLst>
              <a:ext uri="{FF2B5EF4-FFF2-40B4-BE49-F238E27FC236}">
                <a16:creationId xmlns:a16="http://schemas.microsoft.com/office/drawing/2014/main" id="{F2BED5D4-15D6-03F7-CCA6-84B596BD913B}"/>
              </a:ext>
            </a:extLst>
          </p:cNvPr>
          <p:cNvSpPr/>
          <p:nvPr/>
        </p:nvSpPr>
        <p:spPr>
          <a:xfrm>
            <a:off x="-6472" y="1803057"/>
            <a:ext cx="3502199" cy="822071"/>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sym typeface="+mn-ea"/>
              </a:rPr>
              <a:t>Sao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Thuỷ</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cách</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Mặt</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Trời</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khoảng</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a:solidFill>
                  <a:srgbClr val="FF0000"/>
                </a:solidFill>
                <a:latin typeface="Times New Roman" panose="02020603050405020304" pitchFamily="18" charset="0"/>
                <a:cs typeface="Times New Roman" panose="02020603050405020304" pitchFamily="18" charset="0"/>
                <a:sym typeface="+mn-ea"/>
              </a:rPr>
              <a:t>58 140 000 km.</a:t>
            </a:r>
          </a:p>
        </p:txBody>
      </p:sp>
      <p:sp>
        <p:nvSpPr>
          <p:cNvPr id="18" name="Down Arrow 17">
            <a:extLst>
              <a:ext uri="{FF2B5EF4-FFF2-40B4-BE49-F238E27FC236}">
                <a16:creationId xmlns:a16="http://schemas.microsoft.com/office/drawing/2014/main" id="{2232F1F3-AF12-1646-7D23-FBCFDE33D0A2}"/>
              </a:ext>
            </a:extLst>
          </p:cNvPr>
          <p:cNvSpPr/>
          <p:nvPr/>
        </p:nvSpPr>
        <p:spPr>
          <a:xfrm rot="5400000" flipH="1">
            <a:off x="1605465" y="2665916"/>
            <a:ext cx="114130" cy="561135"/>
          </a:xfrm>
          <a:prstGeom prst="downArrow">
            <a:avLst>
              <a:gd name="adj1" fmla="val 81001"/>
              <a:gd name="adj2" fmla="val 50000"/>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dirty="0"/>
          </a:p>
        </p:txBody>
      </p:sp>
      <p:pic>
        <p:nvPicPr>
          <p:cNvPr id="19" name="Picture 18">
            <a:extLst>
              <a:ext uri="{FF2B5EF4-FFF2-40B4-BE49-F238E27FC236}">
                <a16:creationId xmlns:a16="http://schemas.microsoft.com/office/drawing/2014/main" id="{EE92E38B-BCC1-9DED-6B9E-E354C626AA3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807" b="99124" l="9761" r="89805">
                        <a14:foregroundMark x1="66161" y1="92644" x2="66161" y2="92644"/>
                        <a14:foregroundMark x1="57050" y1="99124" x2="57050" y2="99124"/>
                        <a14:foregroundMark x1="25163" y1="61646" x2="25163" y2="61646"/>
                        <a14:foregroundMark x1="32104" y1="63573" x2="32104" y2="63573"/>
                        <a14:backgroundMark x1="11931" y1="71278" x2="11931" y2="71278"/>
                        <a14:backgroundMark x1="16052" y1="70928" x2="16052" y2="70928"/>
                        <a14:backgroundMark x1="20174" y1="71278" x2="20174" y2="71278"/>
                        <a14:backgroundMark x1="21475" y1="70053" x2="21475" y2="70053"/>
                        <a14:backgroundMark x1="17570" y1="69352" x2="17570" y2="69352"/>
                        <a14:backgroundMark x1="15618" y1="69352" x2="15618" y2="69352"/>
                        <a14:backgroundMark x1="37961" y1="59895" x2="37961" y2="59895"/>
                        <a14:backgroundMark x1="42082" y1="59895" x2="42082" y2="59895"/>
                        <a14:backgroundMark x1="34273" y1="58319" x2="34273" y2="58319"/>
                        <a14:backgroundMark x1="32104" y1="61121" x2="32104" y2="61121"/>
                        <a14:backgroundMark x1="42082" y1="62347" x2="42082" y2="62347"/>
                        <a14:backgroundMark x1="42082" y1="58669" x2="42082" y2="58669"/>
                        <a14:backgroundMark x1="9328" y1="60420" x2="9328" y2="60420"/>
                        <a14:backgroundMark x1="41649" y1="61996" x2="41649" y2="61996"/>
                        <a14:backgroundMark x1="29284" y1="84238" x2="29284" y2="84238"/>
                        <a14:backgroundMark x1="40998" y1="57793" x2="40998" y2="57793"/>
                        <a14:backgroundMark x1="35792" y1="60946" x2="35792" y2="60946"/>
                        <a14:backgroundMark x1="43818" y1="60070" x2="43818" y2="60070"/>
                        <a14:backgroundMark x1="40130" y1="60245" x2="40130" y2="60245"/>
                      </a14:backgroundRemoval>
                    </a14:imgEffect>
                  </a14:imgLayer>
                </a14:imgProps>
              </a:ext>
            </a:extLst>
          </a:blip>
          <a:srcRect b="3532"/>
          <a:stretch/>
        </p:blipFill>
        <p:spPr>
          <a:xfrm>
            <a:off x="2721180" y="2504795"/>
            <a:ext cx="1681572" cy="2387687"/>
          </a:xfrm>
          <a:prstGeom prst="rect">
            <a:avLst/>
          </a:prstGeom>
        </p:spPr>
      </p:pic>
      <p:sp>
        <p:nvSpPr>
          <p:cNvPr id="21" name="Rectangles 5">
            <a:extLst>
              <a:ext uri="{FF2B5EF4-FFF2-40B4-BE49-F238E27FC236}">
                <a16:creationId xmlns:a16="http://schemas.microsoft.com/office/drawing/2014/main" id="{F19ECD22-5FE9-FDDF-7C4E-48CCEDB66894}"/>
              </a:ext>
            </a:extLst>
          </p:cNvPr>
          <p:cNvSpPr/>
          <p:nvPr/>
        </p:nvSpPr>
        <p:spPr>
          <a:xfrm>
            <a:off x="7900" y="4223387"/>
            <a:ext cx="3326887" cy="725187"/>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sym typeface="+mn-ea"/>
              </a:rPr>
              <a:t>Sao Kim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cách</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Mặt</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Trời</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p>
          <a:p>
            <a:pPr algn="ct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khoảng</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a:solidFill>
                  <a:srgbClr val="FF0000"/>
                </a:solidFill>
                <a:latin typeface="Times New Roman" panose="02020603050405020304" pitchFamily="18" charset="0"/>
                <a:cs typeface="Times New Roman" panose="02020603050405020304" pitchFamily="18" charset="0"/>
                <a:sym typeface="+mn-ea"/>
              </a:rPr>
              <a:t>108 000 000 km.    </a:t>
            </a:r>
          </a:p>
        </p:txBody>
      </p:sp>
      <p:sp>
        <p:nvSpPr>
          <p:cNvPr id="22" name="Rectangles 9">
            <a:extLst>
              <a:ext uri="{FF2B5EF4-FFF2-40B4-BE49-F238E27FC236}">
                <a16:creationId xmlns:a16="http://schemas.microsoft.com/office/drawing/2014/main" id="{4DF45445-5279-617C-2C4D-0F95FADEC233}"/>
              </a:ext>
            </a:extLst>
          </p:cNvPr>
          <p:cNvSpPr/>
          <p:nvPr/>
        </p:nvSpPr>
        <p:spPr>
          <a:xfrm>
            <a:off x="177800" y="145655"/>
            <a:ext cx="3502199" cy="859057"/>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sym typeface="+mn-ea"/>
              </a:rPr>
              <a:t>Sao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Hoả</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cách</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Mặt</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Trời</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khoảng</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a:solidFill>
                  <a:srgbClr val="FF0000"/>
                </a:solidFill>
                <a:latin typeface="Times New Roman" panose="02020603050405020304" pitchFamily="18" charset="0"/>
                <a:cs typeface="Times New Roman" panose="02020603050405020304" pitchFamily="18" charset="0"/>
                <a:sym typeface="+mn-ea"/>
              </a:rPr>
              <a:t>230 000 000 km.</a:t>
            </a:r>
          </a:p>
        </p:txBody>
      </p:sp>
      <p:sp>
        <p:nvSpPr>
          <p:cNvPr id="23" name="Down Arrow 22">
            <a:extLst>
              <a:ext uri="{FF2B5EF4-FFF2-40B4-BE49-F238E27FC236}">
                <a16:creationId xmlns:a16="http://schemas.microsoft.com/office/drawing/2014/main" id="{32212FDB-FD88-4606-7D30-BE875B065D6B}"/>
              </a:ext>
            </a:extLst>
          </p:cNvPr>
          <p:cNvSpPr/>
          <p:nvPr/>
        </p:nvSpPr>
        <p:spPr>
          <a:xfrm rot="5400000" flipH="1">
            <a:off x="1832384" y="3440959"/>
            <a:ext cx="147617" cy="1417238"/>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dirty="0"/>
              <a:t>     </a:t>
            </a:r>
          </a:p>
        </p:txBody>
      </p:sp>
      <p:sp>
        <p:nvSpPr>
          <p:cNvPr id="24" name="Down Arrow 23">
            <a:extLst>
              <a:ext uri="{FF2B5EF4-FFF2-40B4-BE49-F238E27FC236}">
                <a16:creationId xmlns:a16="http://schemas.microsoft.com/office/drawing/2014/main" id="{46F7BA60-41B3-1FA3-ED57-8333D3273F3F}"/>
              </a:ext>
            </a:extLst>
          </p:cNvPr>
          <p:cNvSpPr/>
          <p:nvPr/>
        </p:nvSpPr>
        <p:spPr>
          <a:xfrm rot="5400000" flipH="1">
            <a:off x="2164895" y="-229640"/>
            <a:ext cx="161415" cy="2681675"/>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dirty="0"/>
              <a:t>     </a:t>
            </a:r>
          </a:p>
        </p:txBody>
      </p:sp>
      <p:pic>
        <p:nvPicPr>
          <p:cNvPr id="5" name="Ghi tiêu chuẩn 90.mp3">
            <a:hlinkClick r:id="" action="ppaction://media"/>
            <a:extLst>
              <a:ext uri="{FF2B5EF4-FFF2-40B4-BE49-F238E27FC236}">
                <a16:creationId xmlns:a16="http://schemas.microsoft.com/office/drawing/2014/main" id="{EBC7CDAB-C60A-58BF-7872-C9B9AAEB608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flipH="1">
            <a:off x="6502400" y="3696368"/>
            <a:ext cx="139032" cy="139032"/>
          </a:xfrm>
          <a:prstGeom prst="rect">
            <a:avLst/>
          </a:prstGeom>
        </p:spPr>
      </p:pic>
      <p:sp>
        <p:nvSpPr>
          <p:cNvPr id="11" name="Cloud 10">
            <a:extLst>
              <a:ext uri="{FF2B5EF4-FFF2-40B4-BE49-F238E27FC236}">
                <a16:creationId xmlns:a16="http://schemas.microsoft.com/office/drawing/2014/main" id="{221B5685-3C07-C0BB-F819-CDE7B0F51F9D}"/>
              </a:ext>
            </a:extLst>
          </p:cNvPr>
          <p:cNvSpPr/>
          <p:nvPr/>
        </p:nvSpPr>
        <p:spPr>
          <a:xfrm>
            <a:off x="8857214" y="4520821"/>
            <a:ext cx="4578057" cy="2361429"/>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6" descr="lindo robot con corazón. vector aislado del concepto de tecnología de  ciencia de dibujos animados. estilo de dibujos animados plana 18813681  Vector en Vecteezy">
            <a:extLst>
              <a:ext uri="{FF2B5EF4-FFF2-40B4-BE49-F238E27FC236}">
                <a16:creationId xmlns:a16="http://schemas.microsoft.com/office/drawing/2014/main" id="{8C03A228-E4CC-505B-7B12-F105337195F1}"/>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9082" b="90510" l="10000" r="90000">
                        <a14:foregroundMark x1="40918" y1="80000" x2="40918" y2="80000"/>
                        <a14:foregroundMark x1="58469" y1="79082" x2="58469" y2="79082"/>
                        <a14:foregroundMark x1="58061" y1="89286" x2="58061" y2="89286"/>
                        <a14:foregroundMark x1="41122" y1="90714" x2="41122" y2="90714"/>
                        <a14:foregroundMark x1="50612" y1="9490" x2="50612" y2="9490"/>
                        <a14:foregroundMark x1="49184" y1="9082" x2="49184" y2="9082"/>
                      </a14:backgroundRemoval>
                    </a14:imgEffect>
                  </a14:imgLayer>
                </a14:imgProps>
              </a:ext>
              <a:ext uri="{28A0092B-C50C-407E-A947-70E740481C1C}">
                <a14:useLocalDpi xmlns:a14="http://schemas.microsoft.com/office/drawing/2010/main" val="0"/>
              </a:ext>
            </a:extLst>
          </a:blip>
          <a:srcRect/>
          <a:stretch>
            <a:fillRect/>
          </a:stretch>
        </p:blipFill>
        <p:spPr bwMode="auto">
          <a:xfrm>
            <a:off x="9744277" y="3408680"/>
            <a:ext cx="3163691" cy="31636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C0AD21FD-758E-E270-65CD-5EFFEA5E1D57}"/>
              </a:ext>
            </a:extLst>
          </p:cNvPr>
          <p:cNvSpPr/>
          <p:nvPr/>
        </p:nvSpPr>
        <p:spPr>
          <a:xfrm>
            <a:off x="572119" y="5303636"/>
            <a:ext cx="9906006" cy="123828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00B0F0"/>
                </a:solidFill>
                <a:latin typeface="Times New Roman" panose="02020603050405020304" pitchFamily="18" charset="0"/>
                <a:cs typeface="Times New Roman" panose="02020603050405020304" pitchFamily="18" charset="0"/>
              </a:rPr>
              <a:t>  </a:t>
            </a:r>
            <a:r>
              <a:rPr lang="en-US" sz="3200" b="1" i="1" dirty="0">
                <a:solidFill>
                  <a:srgbClr val="3621CF"/>
                </a:solidFill>
                <a:latin typeface="Times New Roman" panose="02020603050405020304" pitchFamily="18" charset="0"/>
                <a:cs typeface="Times New Roman" panose="02020603050405020304" pitchFamily="18" charset="0"/>
              </a:rPr>
              <a:t>1. Sao </a:t>
            </a:r>
            <a:r>
              <a:rPr lang="en-US" sz="3200" b="1" i="1" dirty="0" err="1">
                <a:solidFill>
                  <a:srgbClr val="3621CF"/>
                </a:solidFill>
                <a:latin typeface="Times New Roman" panose="02020603050405020304" pitchFamily="18" charset="0"/>
                <a:cs typeface="Times New Roman" panose="02020603050405020304" pitchFamily="18" charset="0"/>
              </a:rPr>
              <a:t>Thuỷ</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và</a:t>
            </a:r>
            <a:r>
              <a:rPr lang="en-US" sz="3200" b="1" i="1" dirty="0">
                <a:solidFill>
                  <a:srgbClr val="3621CF"/>
                </a:solidFill>
                <a:latin typeface="Times New Roman" panose="02020603050405020304" pitchFamily="18" charset="0"/>
                <a:cs typeface="Times New Roman" panose="02020603050405020304" pitchFamily="18" charset="0"/>
              </a:rPr>
              <a:t> Sao Kim, </a:t>
            </a:r>
            <a:r>
              <a:rPr lang="en-US" sz="3200" b="1" i="1" dirty="0" err="1">
                <a:solidFill>
                  <a:srgbClr val="3621CF"/>
                </a:solidFill>
                <a:latin typeface="Times New Roman" panose="02020603050405020304" pitchFamily="18" charset="0"/>
                <a:cs typeface="Times New Roman" panose="02020603050405020304" pitchFamily="18" charset="0"/>
              </a:rPr>
              <a:t>sao</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nào</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gần</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Mặt</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trời</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hơn</a:t>
            </a:r>
            <a:r>
              <a:rPr lang="en-US" sz="3200" b="1" i="1" dirty="0">
                <a:solidFill>
                  <a:srgbClr val="3621CF"/>
                </a:solidFill>
                <a:latin typeface="Times New Roman" panose="02020603050405020304" pitchFamily="18" charset="0"/>
                <a:cs typeface="Times New Roman" panose="02020603050405020304" pitchFamily="18" charset="0"/>
              </a:rPr>
              <a:t>?</a:t>
            </a:r>
          </a:p>
          <a:p>
            <a:r>
              <a:rPr lang="en-US" sz="3200" b="1" i="1" dirty="0">
                <a:solidFill>
                  <a:srgbClr val="3621CF"/>
                </a:solidFill>
                <a:latin typeface="Times New Roman" panose="02020603050405020304" pitchFamily="18" charset="0"/>
                <a:cs typeface="Times New Roman" panose="02020603050405020304" pitchFamily="18" charset="0"/>
              </a:rPr>
              <a:t>  2. Sao Kim </a:t>
            </a:r>
            <a:r>
              <a:rPr lang="en-US" sz="3200" b="1" i="1" dirty="0" err="1">
                <a:solidFill>
                  <a:srgbClr val="3621CF"/>
                </a:solidFill>
                <a:latin typeface="Times New Roman" panose="02020603050405020304" pitchFamily="18" charset="0"/>
                <a:cs typeface="Times New Roman" panose="02020603050405020304" pitchFamily="18" charset="0"/>
              </a:rPr>
              <a:t>và</a:t>
            </a:r>
            <a:r>
              <a:rPr lang="en-US" sz="3200" b="1" i="1" dirty="0">
                <a:solidFill>
                  <a:srgbClr val="3621CF"/>
                </a:solidFill>
                <a:latin typeface="Times New Roman" panose="02020603050405020304" pitchFamily="18" charset="0"/>
                <a:cs typeface="Times New Roman" panose="02020603050405020304" pitchFamily="18" charset="0"/>
              </a:rPr>
              <a:t> Sao </a:t>
            </a:r>
            <a:r>
              <a:rPr lang="en-US" sz="3200" b="1" i="1" dirty="0" err="1">
                <a:solidFill>
                  <a:srgbClr val="3621CF"/>
                </a:solidFill>
                <a:latin typeface="Times New Roman" panose="02020603050405020304" pitchFamily="18" charset="0"/>
                <a:cs typeface="Times New Roman" panose="02020603050405020304" pitchFamily="18" charset="0"/>
              </a:rPr>
              <a:t>Hoả</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sao</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nào</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cách</a:t>
            </a:r>
            <a:r>
              <a:rPr lang="en-US" sz="3200" b="1" i="1" dirty="0">
                <a:solidFill>
                  <a:srgbClr val="3621CF"/>
                </a:solidFill>
                <a:latin typeface="Times New Roman" panose="02020603050405020304" pitchFamily="18" charset="0"/>
                <a:cs typeface="Times New Roman" panose="02020603050405020304" pitchFamily="18" charset="0"/>
              </a:rPr>
              <a:t> xa </a:t>
            </a:r>
            <a:r>
              <a:rPr lang="en-US" sz="3200" b="1" i="1" dirty="0" err="1">
                <a:solidFill>
                  <a:srgbClr val="3621CF"/>
                </a:solidFill>
                <a:latin typeface="Times New Roman" panose="02020603050405020304" pitchFamily="18" charset="0"/>
                <a:cs typeface="Times New Roman" panose="02020603050405020304" pitchFamily="18" charset="0"/>
              </a:rPr>
              <a:t>Mặt</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trời</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hơn</a:t>
            </a:r>
            <a:r>
              <a:rPr lang="en-US" sz="3200" b="1" i="1" dirty="0">
                <a:solidFill>
                  <a:srgbClr val="3621CF"/>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688ACAB4-3016-94F9-79A1-B88E93826C5F}"/>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7173" b="97046" l="4348" r="89674">
                        <a14:foregroundMark x1="13043" y1="56540" x2="13043" y2="56540"/>
                        <a14:foregroundMark x1="4348" y1="58228" x2="4348" y2="58228"/>
                        <a14:foregroundMark x1="31522" y1="91561" x2="31522" y2="91561"/>
                        <a14:foregroundMark x1="33696" y1="91561" x2="33696" y2="91561"/>
                        <a14:foregroundMark x1="33696" y1="91561" x2="33696" y2="91561"/>
                        <a14:foregroundMark x1="23913" y1="93249" x2="23913" y2="93249"/>
                        <a14:foregroundMark x1="23913" y1="93249" x2="23913" y2="93249"/>
                        <a14:foregroundMark x1="43478" y1="97468" x2="43478" y2="97468"/>
                        <a14:foregroundMark x1="48370" y1="12236" x2="48370" y2="12236"/>
                        <a14:foregroundMark x1="48370" y1="12236" x2="48370" y2="12236"/>
                        <a14:foregroundMark x1="33152" y1="11814" x2="33152" y2="11814"/>
                        <a14:foregroundMark x1="36413" y1="7173" x2="44022" y2="11814"/>
                        <a14:foregroundMark x1="48370" y1="16034" x2="48370" y2="16034"/>
                        <a14:backgroundMark x1="2174" y1="37131" x2="2174" y2="37131"/>
                        <a14:backgroundMark x1="20109" y1="37131" x2="20109" y2="37131"/>
                        <a14:backgroundMark x1="63587" y1="39241" x2="63587" y2="39241"/>
                        <a14:backgroundMark x1="63587" y1="39241" x2="63587" y2="39241"/>
                        <a14:backgroundMark x1="63587" y1="39241" x2="63587" y2="39241"/>
                        <a14:backgroundMark x1="63587" y1="40928" x2="63587" y2="42194"/>
                        <a14:backgroundMark x1="75543" y1="47679" x2="75543" y2="47679"/>
                        <a14:backgroundMark x1="10870" y1="64557" x2="10870" y2="64557"/>
                      </a14:backgroundRemoval>
                    </a14:imgEffect>
                  </a14:imgLayer>
                </a14:imgProps>
              </a:ext>
            </a:extLst>
          </a:blip>
          <a:stretch>
            <a:fillRect/>
          </a:stretch>
        </p:blipFill>
        <p:spPr>
          <a:xfrm>
            <a:off x="4205675" y="-192208"/>
            <a:ext cx="1421908" cy="1831479"/>
          </a:xfrm>
          <a:prstGeom prst="rect">
            <a:avLst/>
          </a:prstGeom>
        </p:spPr>
      </p:pic>
      <p:pic>
        <p:nvPicPr>
          <p:cNvPr id="8" name="m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3902388" y="4192817"/>
            <a:ext cx="487363" cy="487363"/>
          </a:xfrm>
          <a:prstGeom prst="rect">
            <a:avLst/>
          </a:prstGeom>
        </p:spPr>
      </p:pic>
      <p:pic>
        <p:nvPicPr>
          <p:cNvPr id="12" name="na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7900" y="-3603942"/>
            <a:ext cx="487363" cy="487363"/>
          </a:xfrm>
          <a:prstGeom prst="rect">
            <a:avLst/>
          </a:prstGeom>
        </p:spPr>
      </p:pic>
      <p:pic>
        <p:nvPicPr>
          <p:cNvPr id="13" name="việ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1056225" y="9819896"/>
            <a:ext cx="487363" cy="487363"/>
          </a:xfrm>
          <a:prstGeom prst="rect">
            <a:avLst/>
          </a:prstGeom>
        </p:spPr>
      </p:pic>
      <p:pic>
        <p:nvPicPr>
          <p:cNvPr id="15" name="2 câu hỏi rô bố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6671873" y="9107960"/>
            <a:ext cx="487363" cy="487363"/>
          </a:xfrm>
          <a:prstGeom prst="rect">
            <a:avLst/>
          </a:prstGeom>
        </p:spPr>
      </p:pic>
    </p:spTree>
    <p:extLst>
      <p:ext uri="{BB962C8B-B14F-4D97-AF65-F5344CB8AC3E}">
        <p14:creationId xmlns:p14="http://schemas.microsoft.com/office/powerpoint/2010/main" val="1408499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1" presetClass="mediacall" presetSubtype="0" fill="hold" nodeType="withEffect">
                                  <p:stCondLst>
                                    <p:cond delay="0"/>
                                  </p:stCondLst>
                                  <p:childTnLst>
                                    <p:cmd type="call" cmd="playFrom(0.0)">
                                      <p:cBhvr>
                                        <p:cTn id="15" dur="5312" fill="hold"/>
                                        <p:tgtEl>
                                          <p:spTgt spid="8"/>
                                        </p:tgtEl>
                                      </p:cBhvr>
                                    </p:cmd>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par>
                                <p:cTn id="27" presetID="1" presetClass="mediacall" presetSubtype="0" fill="hold" nodeType="withEffect">
                                  <p:stCondLst>
                                    <p:cond delay="0"/>
                                  </p:stCondLst>
                                  <p:childTnLst>
                                    <p:cmd type="call" cmd="playFrom(0.0)">
                                      <p:cBhvr>
                                        <p:cTn id="28" dur="3808" fill="hold"/>
                                        <p:tgtEl>
                                          <p:spTgt spid="12"/>
                                        </p:tgtEl>
                                      </p:cBhvr>
                                    </p:cmd>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linds(horizontal)">
                                      <p:cBhvr>
                                        <p:cTn id="33" dur="500"/>
                                        <p:tgtEl>
                                          <p:spTgt spid="22"/>
                                        </p:tgtEl>
                                      </p:cBhvr>
                                    </p:animEffec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3"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1" presetClass="mediacall" presetSubtype="0" fill="hold" nodeType="withEffect">
                                  <p:stCondLst>
                                    <p:cond delay="0"/>
                                  </p:stCondLst>
                                  <p:childTnLst>
                                    <p:cmd type="call" cmd="playFrom(0.0)">
                                      <p:cBhvr>
                                        <p:cTn id="40" dur="4522" fill="hold"/>
                                        <p:tgtEl>
                                          <p:spTgt spid="13"/>
                                        </p:tgtEl>
                                      </p:cBhvr>
                                    </p:cmd>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80">
                                          <p:stCondLst>
                                            <p:cond delay="0"/>
                                          </p:stCondLst>
                                        </p:cTn>
                                        <p:tgtEl>
                                          <p:spTgt spid="10"/>
                                        </p:tgtEl>
                                      </p:cBhvr>
                                    </p:animEffect>
                                    <p:anim calcmode="lin" valueType="num">
                                      <p:cBhvr>
                                        <p:cTn id="4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1" dur="26">
                                          <p:stCondLst>
                                            <p:cond delay="650"/>
                                          </p:stCondLst>
                                        </p:cTn>
                                        <p:tgtEl>
                                          <p:spTgt spid="10"/>
                                        </p:tgtEl>
                                      </p:cBhvr>
                                      <p:to x="100000" y="60000"/>
                                    </p:animScale>
                                    <p:animScale>
                                      <p:cBhvr>
                                        <p:cTn id="52" dur="166" decel="50000">
                                          <p:stCondLst>
                                            <p:cond delay="676"/>
                                          </p:stCondLst>
                                        </p:cTn>
                                        <p:tgtEl>
                                          <p:spTgt spid="10"/>
                                        </p:tgtEl>
                                      </p:cBhvr>
                                      <p:to x="100000" y="100000"/>
                                    </p:animScale>
                                    <p:animScale>
                                      <p:cBhvr>
                                        <p:cTn id="53" dur="26">
                                          <p:stCondLst>
                                            <p:cond delay="1312"/>
                                          </p:stCondLst>
                                        </p:cTn>
                                        <p:tgtEl>
                                          <p:spTgt spid="10"/>
                                        </p:tgtEl>
                                      </p:cBhvr>
                                      <p:to x="100000" y="80000"/>
                                    </p:animScale>
                                    <p:animScale>
                                      <p:cBhvr>
                                        <p:cTn id="54" dur="166" decel="50000">
                                          <p:stCondLst>
                                            <p:cond delay="1338"/>
                                          </p:stCondLst>
                                        </p:cTn>
                                        <p:tgtEl>
                                          <p:spTgt spid="10"/>
                                        </p:tgtEl>
                                      </p:cBhvr>
                                      <p:to x="100000" y="100000"/>
                                    </p:animScale>
                                    <p:animScale>
                                      <p:cBhvr>
                                        <p:cTn id="55" dur="26">
                                          <p:stCondLst>
                                            <p:cond delay="1642"/>
                                          </p:stCondLst>
                                        </p:cTn>
                                        <p:tgtEl>
                                          <p:spTgt spid="10"/>
                                        </p:tgtEl>
                                      </p:cBhvr>
                                      <p:to x="100000" y="90000"/>
                                    </p:animScale>
                                    <p:animScale>
                                      <p:cBhvr>
                                        <p:cTn id="56" dur="166" decel="50000">
                                          <p:stCondLst>
                                            <p:cond delay="1668"/>
                                          </p:stCondLst>
                                        </p:cTn>
                                        <p:tgtEl>
                                          <p:spTgt spid="10"/>
                                        </p:tgtEl>
                                      </p:cBhvr>
                                      <p:to x="100000" y="100000"/>
                                    </p:animScale>
                                    <p:animScale>
                                      <p:cBhvr>
                                        <p:cTn id="57" dur="26">
                                          <p:stCondLst>
                                            <p:cond delay="1808"/>
                                          </p:stCondLst>
                                        </p:cTn>
                                        <p:tgtEl>
                                          <p:spTgt spid="10"/>
                                        </p:tgtEl>
                                      </p:cBhvr>
                                      <p:to x="100000" y="95000"/>
                                    </p:animScale>
                                    <p:animScale>
                                      <p:cBhvr>
                                        <p:cTn id="58" dur="166" decel="50000">
                                          <p:stCondLst>
                                            <p:cond delay="1834"/>
                                          </p:stCondLst>
                                        </p:cTn>
                                        <p:tgtEl>
                                          <p:spTgt spid="10"/>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par>
                                <p:cTn id="81" presetID="1" presetClass="mediacall" presetSubtype="0" fill="hold" nodeType="withEffect">
                                  <p:stCondLst>
                                    <p:cond delay="0"/>
                                  </p:stCondLst>
                                  <p:childTnLst>
                                    <p:cmd type="call" cmd="playFrom(0.0)">
                                      <p:cBhvr>
                                        <p:cTn id="82" dur="718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8"/>
                </p:tgtEl>
              </p:cMediaNode>
            </p:audio>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3"/>
                </p:tgtEl>
              </p:cMediaNode>
            </p:audio>
            <p:audio>
              <p:cMediaNode vol="80000">
                <p:cTn id="87" fill="hold" display="0">
                  <p:stCondLst>
                    <p:cond delay="indefinite"/>
                  </p:stCondLst>
                  <p:endCondLst>
                    <p:cond evt="onStopAudio" delay="0">
                      <p:tgtEl>
                        <p:sldTgt/>
                      </p:tgtEl>
                    </p:cond>
                  </p:endCondLst>
                </p:cTn>
                <p:tgtEl>
                  <p:spTgt spid="15"/>
                </p:tgtEl>
              </p:cMediaNode>
            </p:audio>
          </p:childTnLst>
        </p:cTn>
      </p:par>
    </p:tnLst>
    <p:bldLst>
      <p:bldP spid="16" grpId="0" animBg="1"/>
      <p:bldP spid="18" grpId="0" animBg="1"/>
      <p:bldP spid="21" grpId="0" animBg="1"/>
      <p:bldP spid="22" grpId="0" animBg="1"/>
      <p:bldP spid="23" grpId="0" animBg="1"/>
      <p:bldP spid="24" grpId="0" animBg="1"/>
      <p:bldP spid="11"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DAFC3-5A7F-636E-D4A0-B9B50A00F827}"/>
              </a:ext>
            </a:extLst>
          </p:cNvPr>
          <p:cNvPicPr/>
          <p:nvPr/>
        </p:nvPicPr>
        <p:blipFill>
          <a:blip r:embed="rId6"/>
          <a:stretch>
            <a:fillRect/>
          </a:stretch>
        </p:blipFill>
        <p:spPr>
          <a:xfrm>
            <a:off x="-31013" y="-933855"/>
            <a:ext cx="12793700" cy="8316580"/>
          </a:xfrm>
          <a:prstGeom prst="rect">
            <a:avLst/>
          </a:prstGeom>
          <a:noFill/>
          <a:ln w="9525">
            <a:noFill/>
          </a:ln>
        </p:spPr>
      </p:pic>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9" name="Picture 8">
            <a:extLst>
              <a:ext uri="{FF2B5EF4-FFF2-40B4-BE49-F238E27FC236}">
                <a16:creationId xmlns:a16="http://schemas.microsoft.com/office/drawing/2014/main" id="{D197E60E-1B47-DB17-CAF6-0E3D49220E7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84" b="97481" l="9906" r="89623">
                        <a14:foregroundMark x1="39623" y1="57364" x2="39623" y2="57364"/>
                        <a14:foregroundMark x1="43160" y1="69574" x2="43160" y2="69574"/>
                        <a14:foregroundMark x1="43160" y1="74806" x2="43160" y2="74806"/>
                        <a14:foregroundMark x1="43160" y1="74806" x2="43160" y2="74806"/>
                        <a14:foregroundMark x1="43160" y1="72287" x2="43160" y2="72287"/>
                        <a14:foregroundMark x1="44811" y1="68605" x2="44811" y2="68605"/>
                        <a14:foregroundMark x1="45519" y1="68023" x2="45519" y2="68023"/>
                        <a14:foregroundMark x1="45519" y1="68023" x2="45519" y2="68023"/>
                        <a14:foregroundMark x1="45991" y1="67054" x2="45991" y2="67054"/>
                        <a14:foregroundMark x1="51887" y1="73256" x2="54245" y2="77713"/>
                        <a14:foregroundMark x1="54245" y1="77132" x2="54245" y2="77132"/>
                        <a14:foregroundMark x1="41981" y1="82558" x2="41981" y2="82558"/>
                        <a14:foregroundMark x1="41981" y1="78682" x2="41981" y2="78682"/>
                        <a14:foregroundMark x1="30896" y1="82558" x2="30896" y2="82558"/>
                        <a14:foregroundMark x1="30189" y1="73837" x2="30189" y2="73837"/>
                        <a14:foregroundMark x1="30189" y1="65698" x2="32547" y2="61240"/>
                        <a14:foregroundMark x1="37264" y1="55039" x2="37264" y2="55039"/>
                        <a14:foregroundMark x1="41509" y1="53101" x2="41509" y2="53101"/>
                        <a14:foregroundMark x1="62972" y1="55620" x2="62972" y2="55620"/>
                        <a14:foregroundMark x1="71934" y1="51163" x2="71934" y2="51163"/>
                        <a14:foregroundMark x1="71934" y1="50194" x2="71934" y2="50194"/>
                        <a14:foregroundMark x1="39623" y1="84884" x2="39623" y2="84884"/>
                        <a14:foregroundMark x1="30189" y1="89729" x2="30189" y2="89729"/>
                        <a14:foregroundMark x1="30189" y1="91667" x2="30189" y2="91667"/>
                        <a14:foregroundMark x1="30189" y1="92636" x2="30189" y2="94961"/>
                        <a14:foregroundMark x1="30896" y1="94961" x2="30896" y2="94961"/>
                        <a14:foregroundMark x1="36085" y1="97481" x2="36085" y2="97481"/>
                        <a14:backgroundMark x1="11557" y1="51163" x2="11557" y2="51163"/>
                        <a14:backgroundMark x1="66509" y1="24225" x2="66509" y2="24225"/>
                        <a14:backgroundMark x1="63679" y1="42636" x2="63679" y2="42636"/>
                        <a14:backgroundMark x1="23349" y1="54651" x2="23349" y2="54651"/>
                      </a14:backgroundRemoval>
                    </a14:imgEffect>
                  </a14:imgLayer>
                </a14:imgProps>
              </a:ext>
            </a:extLst>
          </a:blip>
          <a:stretch>
            <a:fillRect/>
          </a:stretch>
        </p:blipFill>
        <p:spPr>
          <a:xfrm>
            <a:off x="-191724" y="2330281"/>
            <a:ext cx="1374063" cy="1876307"/>
          </a:xfrm>
          <a:prstGeom prst="rect">
            <a:avLst/>
          </a:prstGeom>
        </p:spPr>
      </p:pic>
      <p:sp>
        <p:nvSpPr>
          <p:cNvPr id="16" name="Rectangles 4">
            <a:extLst>
              <a:ext uri="{FF2B5EF4-FFF2-40B4-BE49-F238E27FC236}">
                <a16:creationId xmlns:a16="http://schemas.microsoft.com/office/drawing/2014/main" id="{F2BED5D4-15D6-03F7-CCA6-84B596BD913B}"/>
              </a:ext>
            </a:extLst>
          </p:cNvPr>
          <p:cNvSpPr/>
          <p:nvPr/>
        </p:nvSpPr>
        <p:spPr>
          <a:xfrm>
            <a:off x="-9459" y="1811910"/>
            <a:ext cx="3397236" cy="777136"/>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sym typeface="+mn-ea"/>
              </a:rPr>
              <a:t>Sao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Thuỷ</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cách</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Mặt</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Trời</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khoảng</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a:solidFill>
                  <a:srgbClr val="FF0000"/>
                </a:solidFill>
                <a:latin typeface="Times New Roman" panose="02020603050405020304" pitchFamily="18" charset="0"/>
                <a:cs typeface="Times New Roman" panose="02020603050405020304" pitchFamily="18" charset="0"/>
                <a:sym typeface="+mn-ea"/>
              </a:rPr>
              <a:t>58 140 000 km.</a:t>
            </a:r>
          </a:p>
        </p:txBody>
      </p:sp>
      <p:sp>
        <p:nvSpPr>
          <p:cNvPr id="18" name="Down Arrow 17">
            <a:extLst>
              <a:ext uri="{FF2B5EF4-FFF2-40B4-BE49-F238E27FC236}">
                <a16:creationId xmlns:a16="http://schemas.microsoft.com/office/drawing/2014/main" id="{2232F1F3-AF12-1646-7D23-FBCFDE33D0A2}"/>
              </a:ext>
            </a:extLst>
          </p:cNvPr>
          <p:cNvSpPr/>
          <p:nvPr/>
        </p:nvSpPr>
        <p:spPr>
          <a:xfrm rot="5400000" flipH="1">
            <a:off x="1567741" y="2628192"/>
            <a:ext cx="58839" cy="691873"/>
          </a:xfrm>
          <a:prstGeom prst="downArrow">
            <a:avLst>
              <a:gd name="adj1" fmla="val 81001"/>
              <a:gd name="adj2" fmla="val 50000"/>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dirty="0"/>
          </a:p>
        </p:txBody>
      </p:sp>
      <p:pic>
        <p:nvPicPr>
          <p:cNvPr id="19" name="Picture 18">
            <a:extLst>
              <a:ext uri="{FF2B5EF4-FFF2-40B4-BE49-F238E27FC236}">
                <a16:creationId xmlns:a16="http://schemas.microsoft.com/office/drawing/2014/main" id="{EE92E38B-BCC1-9DED-6B9E-E354C626AA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807" b="99124" l="9761" r="89805">
                        <a14:foregroundMark x1="66161" y1="92644" x2="66161" y2="92644"/>
                        <a14:foregroundMark x1="57050" y1="99124" x2="57050" y2="99124"/>
                        <a14:foregroundMark x1="25163" y1="61646" x2="25163" y2="61646"/>
                        <a14:foregroundMark x1="32104" y1="63573" x2="32104" y2="63573"/>
                        <a14:backgroundMark x1="11931" y1="71278" x2="11931" y2="71278"/>
                        <a14:backgroundMark x1="16052" y1="70928" x2="16052" y2="70928"/>
                        <a14:backgroundMark x1="20174" y1="71278" x2="20174" y2="71278"/>
                        <a14:backgroundMark x1="21475" y1="70053" x2="21475" y2="70053"/>
                        <a14:backgroundMark x1="17570" y1="69352" x2="17570" y2="69352"/>
                        <a14:backgroundMark x1="15618" y1="69352" x2="15618" y2="69352"/>
                        <a14:backgroundMark x1="37961" y1="59895" x2="37961" y2="59895"/>
                        <a14:backgroundMark x1="42082" y1="59895" x2="42082" y2="59895"/>
                        <a14:backgroundMark x1="34273" y1="58319" x2="34273" y2="58319"/>
                        <a14:backgroundMark x1="32104" y1="61121" x2="32104" y2="61121"/>
                        <a14:backgroundMark x1="42082" y1="62347" x2="42082" y2="62347"/>
                        <a14:backgroundMark x1="42082" y1="58669" x2="42082" y2="58669"/>
                        <a14:backgroundMark x1="9328" y1="60420" x2="9328" y2="60420"/>
                        <a14:backgroundMark x1="41649" y1="61996" x2="41649" y2="61996"/>
                      </a14:backgroundRemoval>
                    </a14:imgEffect>
                  </a14:imgLayer>
                </a14:imgProps>
              </a:ext>
            </a:extLst>
          </a:blip>
          <a:srcRect b="3532"/>
          <a:stretch/>
        </p:blipFill>
        <p:spPr>
          <a:xfrm>
            <a:off x="2737352" y="2695028"/>
            <a:ext cx="1581530" cy="2245636"/>
          </a:xfrm>
          <a:prstGeom prst="rect">
            <a:avLst/>
          </a:prstGeom>
        </p:spPr>
      </p:pic>
      <p:sp>
        <p:nvSpPr>
          <p:cNvPr id="21" name="Rectangles 5">
            <a:extLst>
              <a:ext uri="{FF2B5EF4-FFF2-40B4-BE49-F238E27FC236}">
                <a16:creationId xmlns:a16="http://schemas.microsoft.com/office/drawing/2014/main" id="{F19ECD22-5FE9-FDDF-7C4E-48CCEDB66894}"/>
              </a:ext>
            </a:extLst>
          </p:cNvPr>
          <p:cNvSpPr/>
          <p:nvPr/>
        </p:nvSpPr>
        <p:spPr>
          <a:xfrm>
            <a:off x="-31013" y="4082732"/>
            <a:ext cx="3418790" cy="777136"/>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sym typeface="+mn-ea"/>
              </a:rPr>
              <a:t>Sao Kim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cách</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Mặt</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Trời</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p>
          <a:p>
            <a:pPr algn="ct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khoảng</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a:solidFill>
                  <a:srgbClr val="FF0000"/>
                </a:solidFill>
                <a:latin typeface="Times New Roman" panose="02020603050405020304" pitchFamily="18" charset="0"/>
                <a:cs typeface="Times New Roman" panose="02020603050405020304" pitchFamily="18" charset="0"/>
                <a:sym typeface="+mn-ea"/>
              </a:rPr>
              <a:t>108 000 000 km.    </a:t>
            </a:r>
          </a:p>
        </p:txBody>
      </p:sp>
      <p:sp>
        <p:nvSpPr>
          <p:cNvPr id="23" name="Down Arrow 22">
            <a:extLst>
              <a:ext uri="{FF2B5EF4-FFF2-40B4-BE49-F238E27FC236}">
                <a16:creationId xmlns:a16="http://schemas.microsoft.com/office/drawing/2014/main" id="{32212FDB-FD88-4606-7D30-BE875B065D6B}"/>
              </a:ext>
            </a:extLst>
          </p:cNvPr>
          <p:cNvSpPr/>
          <p:nvPr/>
        </p:nvSpPr>
        <p:spPr>
          <a:xfrm rot="5400000" flipH="1">
            <a:off x="1886036" y="3322892"/>
            <a:ext cx="147617" cy="1417238"/>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dirty="0"/>
              <a:t>     </a:t>
            </a:r>
          </a:p>
        </p:txBody>
      </p:sp>
      <p:pic>
        <p:nvPicPr>
          <p:cNvPr id="30" name="Mai 1__1.m4a">
            <a:hlinkClick r:id="" action="ppaction://media"/>
            <a:extLst>
              <a:ext uri="{FF2B5EF4-FFF2-40B4-BE49-F238E27FC236}">
                <a16:creationId xmlns:a16="http://schemas.microsoft.com/office/drawing/2014/main" id="{BB2296F2-9276-C7BC-D7FD-6A11BBF04F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flipV="1">
            <a:off x="583968" y="2450099"/>
            <a:ext cx="159079" cy="159079"/>
          </a:xfrm>
          <a:prstGeom prst="rect">
            <a:avLst/>
          </a:prstGeom>
        </p:spPr>
      </p:pic>
      <p:pic>
        <p:nvPicPr>
          <p:cNvPr id="5" name="Ghi tiêu chuẩn 90.mp3">
            <a:hlinkClick r:id="" action="ppaction://media"/>
            <a:extLst>
              <a:ext uri="{FF2B5EF4-FFF2-40B4-BE49-F238E27FC236}">
                <a16:creationId xmlns:a16="http://schemas.microsoft.com/office/drawing/2014/main" id="{EBC7CDAB-C60A-58BF-7872-C9B9AAEB608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flipH="1">
            <a:off x="6502400" y="3696368"/>
            <a:ext cx="139032" cy="139032"/>
          </a:xfrm>
          <a:prstGeom prst="rect">
            <a:avLst/>
          </a:prstGeom>
        </p:spPr>
      </p:pic>
      <p:pic>
        <p:nvPicPr>
          <p:cNvPr id="6" name="Ghi tiêu chuẩn 90.mp3">
            <a:hlinkClick r:id="" action="ppaction://media"/>
            <a:extLst>
              <a:ext uri="{FF2B5EF4-FFF2-40B4-BE49-F238E27FC236}">
                <a16:creationId xmlns:a16="http://schemas.microsoft.com/office/drawing/2014/main" id="{0828756A-AD77-FFBB-9F28-BFC7E478103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203491" y="6040581"/>
            <a:ext cx="449867" cy="449867"/>
          </a:xfrm>
          <a:prstGeom prst="rect">
            <a:avLst/>
          </a:prstGeom>
        </p:spPr>
      </p:pic>
      <p:sp>
        <p:nvSpPr>
          <p:cNvPr id="11" name="Cloud 10">
            <a:extLst>
              <a:ext uri="{FF2B5EF4-FFF2-40B4-BE49-F238E27FC236}">
                <a16:creationId xmlns:a16="http://schemas.microsoft.com/office/drawing/2014/main" id="{221B5685-3C07-C0BB-F819-CDE7B0F51F9D}"/>
              </a:ext>
            </a:extLst>
          </p:cNvPr>
          <p:cNvSpPr/>
          <p:nvPr/>
        </p:nvSpPr>
        <p:spPr>
          <a:xfrm>
            <a:off x="8501511" y="4496571"/>
            <a:ext cx="4578057" cy="2361429"/>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6" descr="lindo robot con corazón. vector aislado del concepto de tecnología de  ciencia de dibujos animados. estilo de dibujos animados plana 18813681  Vector en Vecteezy">
            <a:extLst>
              <a:ext uri="{FF2B5EF4-FFF2-40B4-BE49-F238E27FC236}">
                <a16:creationId xmlns:a16="http://schemas.microsoft.com/office/drawing/2014/main" id="{8C03A228-E4CC-505B-7B12-F105337195F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082" b="90510" l="10000" r="90000">
                        <a14:foregroundMark x1="40918" y1="80000" x2="40918" y2="80000"/>
                        <a14:foregroundMark x1="58469" y1="79082" x2="58469" y2="79082"/>
                        <a14:foregroundMark x1="58061" y1="89286" x2="58061" y2="89286"/>
                        <a14:foregroundMark x1="41122" y1="90714" x2="41122" y2="90714"/>
                        <a14:foregroundMark x1="50612" y1="9490" x2="50612" y2="9490"/>
                        <a14:foregroundMark x1="49184" y1="9082" x2="49184" y2="9082"/>
                      </a14:backgroundRemoval>
                    </a14:imgEffect>
                  </a14:imgLayer>
                </a14:imgProps>
              </a:ext>
              <a:ext uri="{28A0092B-C50C-407E-A947-70E740481C1C}">
                <a14:useLocalDpi xmlns:a14="http://schemas.microsoft.com/office/drawing/2010/main" val="0"/>
              </a:ext>
            </a:extLst>
          </a:blip>
          <a:srcRect/>
          <a:stretch>
            <a:fillRect/>
          </a:stretch>
        </p:blipFill>
        <p:spPr bwMode="auto">
          <a:xfrm>
            <a:off x="9599615" y="3500543"/>
            <a:ext cx="3163691" cy="31636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C0AD21FD-758E-E270-65CD-5EFFEA5E1D57}"/>
              </a:ext>
            </a:extLst>
          </p:cNvPr>
          <p:cNvSpPr/>
          <p:nvPr/>
        </p:nvSpPr>
        <p:spPr>
          <a:xfrm>
            <a:off x="1067326" y="5550568"/>
            <a:ext cx="9236976" cy="78906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00B0F0"/>
                </a:solidFill>
                <a:latin typeface="Times New Roman" panose="02020603050405020304" pitchFamily="18" charset="0"/>
                <a:cs typeface="Times New Roman" panose="02020603050405020304" pitchFamily="18" charset="0"/>
              </a:rPr>
              <a:t>  </a:t>
            </a:r>
            <a:r>
              <a:rPr lang="en-US" sz="3200" b="1" i="1" dirty="0">
                <a:solidFill>
                  <a:srgbClr val="3621CF"/>
                </a:solidFill>
                <a:latin typeface="Times New Roman" panose="02020603050405020304" pitchFamily="18" charset="0"/>
                <a:cs typeface="Times New Roman" panose="02020603050405020304" pitchFamily="18" charset="0"/>
              </a:rPr>
              <a:t>1. Sao </a:t>
            </a:r>
            <a:r>
              <a:rPr lang="en-US" sz="3200" b="1" i="1" dirty="0" err="1">
                <a:solidFill>
                  <a:srgbClr val="3621CF"/>
                </a:solidFill>
                <a:latin typeface="Times New Roman" panose="02020603050405020304" pitchFamily="18" charset="0"/>
                <a:cs typeface="Times New Roman" panose="02020603050405020304" pitchFamily="18" charset="0"/>
              </a:rPr>
              <a:t>Thuỷ</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và</a:t>
            </a:r>
            <a:r>
              <a:rPr lang="en-US" sz="3200" b="1" i="1" dirty="0">
                <a:solidFill>
                  <a:srgbClr val="3621CF"/>
                </a:solidFill>
                <a:latin typeface="Times New Roman" panose="02020603050405020304" pitchFamily="18" charset="0"/>
                <a:cs typeface="Times New Roman" panose="02020603050405020304" pitchFamily="18" charset="0"/>
              </a:rPr>
              <a:t> Sao Kim, </a:t>
            </a:r>
            <a:r>
              <a:rPr lang="en-US" sz="3200" b="1" i="1" dirty="0" err="1">
                <a:solidFill>
                  <a:srgbClr val="3621CF"/>
                </a:solidFill>
                <a:latin typeface="Times New Roman" panose="02020603050405020304" pitchFamily="18" charset="0"/>
                <a:cs typeface="Times New Roman" panose="02020603050405020304" pitchFamily="18" charset="0"/>
              </a:rPr>
              <a:t>sao</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nào</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gần</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Mặt</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trời</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hơn</a:t>
            </a:r>
            <a:r>
              <a:rPr lang="en-US" sz="3200" b="1" i="1" dirty="0">
                <a:solidFill>
                  <a:srgbClr val="3621C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1259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0"/>
                </p:tgtEl>
              </p:cMediaNode>
            </p:audio>
            <p:audio>
              <p:cMediaNode vol="80000">
                <p:cTn id="3" fill="hold" display="0">
                  <p:stCondLst>
                    <p:cond delay="indefinite"/>
                  </p:stCondLst>
                  <p:endCondLst>
                    <p:cond evt="onStopAudio" delay="0">
                      <p:tgtEl>
                        <p:sldTgt/>
                      </p:tgtEl>
                    </p:cond>
                  </p:endCondLst>
                </p:cTn>
                <p:tgtEl>
                  <p:spTgt spid="5"/>
                </p:tgtEl>
              </p:cMediaNode>
            </p:audio>
            <p:audio>
              <p:cMediaNode vol="80000">
                <p:cTn id="4"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5C89-0C96-C688-9149-5EE83D5508B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85B17AB-A5F4-8B59-8B39-3D7799AF043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31A8B678-A43E-7362-8CA7-1AC57BF113D2}"/>
              </a:ext>
            </a:extLst>
          </p:cNvPr>
          <p:cNvPicPr/>
          <p:nvPr/>
        </p:nvPicPr>
        <p:blipFill>
          <a:blip r:embed="rId2"/>
          <a:stretch>
            <a:fillRect/>
          </a:stretch>
        </p:blipFill>
        <p:spPr>
          <a:xfrm>
            <a:off x="-31013" y="-933855"/>
            <a:ext cx="12793700" cy="8316580"/>
          </a:xfrm>
          <a:prstGeom prst="rect">
            <a:avLst/>
          </a:prstGeom>
          <a:noFill/>
          <a:ln w="9525">
            <a:noFill/>
          </a:ln>
        </p:spPr>
      </p:pic>
      <p:grpSp>
        <p:nvGrpSpPr>
          <p:cNvPr id="5" name="Group 4">
            <a:extLst>
              <a:ext uri="{FF2B5EF4-FFF2-40B4-BE49-F238E27FC236}">
                <a16:creationId xmlns:a16="http://schemas.microsoft.com/office/drawing/2014/main" id="{876C095A-8235-20CA-1063-D4D43EE678EE}"/>
              </a:ext>
            </a:extLst>
          </p:cNvPr>
          <p:cNvGrpSpPr/>
          <p:nvPr/>
        </p:nvGrpSpPr>
        <p:grpSpPr>
          <a:xfrm>
            <a:off x="389742" y="1600200"/>
            <a:ext cx="11587397" cy="3142272"/>
            <a:chOff x="3195680" y="2452719"/>
            <a:chExt cx="8436917" cy="3319431"/>
          </a:xfrm>
        </p:grpSpPr>
        <p:sp>
          <p:nvSpPr>
            <p:cNvPr id="6" name="Rectangle: Rounded Corners 5">
              <a:extLst>
                <a:ext uri="{FF2B5EF4-FFF2-40B4-BE49-F238E27FC236}">
                  <a16:creationId xmlns:a16="http://schemas.microsoft.com/office/drawing/2014/main" id="{D579D534-9F00-915D-DE85-4D9874A394D0}"/>
                </a:ext>
              </a:extLst>
            </p:cNvPr>
            <p:cNvSpPr/>
            <p:nvPr/>
          </p:nvSpPr>
          <p:spPr>
            <a:xfrm>
              <a:off x="3195680" y="2452719"/>
              <a:ext cx="8436917" cy="3319431"/>
            </a:xfrm>
            <a:custGeom>
              <a:avLst/>
              <a:gdLst>
                <a:gd name="connsiteX0" fmla="*/ 0 w 8436917"/>
                <a:gd name="connsiteY0" fmla="*/ 553250 h 3319431"/>
                <a:gd name="connsiteX1" fmla="*/ 553250 w 8436917"/>
                <a:gd name="connsiteY1" fmla="*/ 0 h 3319431"/>
                <a:gd name="connsiteX2" fmla="*/ 7883667 w 8436917"/>
                <a:gd name="connsiteY2" fmla="*/ 0 h 3319431"/>
                <a:gd name="connsiteX3" fmla="*/ 8436917 w 8436917"/>
                <a:gd name="connsiteY3" fmla="*/ 553250 h 3319431"/>
                <a:gd name="connsiteX4" fmla="*/ 8436917 w 8436917"/>
                <a:gd name="connsiteY4" fmla="*/ 2766181 h 3319431"/>
                <a:gd name="connsiteX5" fmla="*/ 7883667 w 8436917"/>
                <a:gd name="connsiteY5" fmla="*/ 3319431 h 3319431"/>
                <a:gd name="connsiteX6" fmla="*/ 553250 w 8436917"/>
                <a:gd name="connsiteY6" fmla="*/ 3319431 h 3319431"/>
                <a:gd name="connsiteX7" fmla="*/ 0 w 8436917"/>
                <a:gd name="connsiteY7" fmla="*/ 2766181 h 3319431"/>
                <a:gd name="connsiteX8" fmla="*/ 0 w 8436917"/>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6917" h="3319431" fill="none" extrusionOk="0">
                  <a:moveTo>
                    <a:pt x="0" y="553250"/>
                  </a:moveTo>
                  <a:cubicBezTo>
                    <a:pt x="28895" y="212582"/>
                    <a:pt x="216940" y="-7619"/>
                    <a:pt x="553250" y="0"/>
                  </a:cubicBezTo>
                  <a:cubicBezTo>
                    <a:pt x="3742342" y="18744"/>
                    <a:pt x="6966084" y="-35776"/>
                    <a:pt x="7883667" y="0"/>
                  </a:cubicBezTo>
                  <a:cubicBezTo>
                    <a:pt x="8205859" y="-3220"/>
                    <a:pt x="8434669" y="204815"/>
                    <a:pt x="8436917" y="553250"/>
                  </a:cubicBezTo>
                  <a:cubicBezTo>
                    <a:pt x="8524361" y="1566641"/>
                    <a:pt x="8529185" y="2082582"/>
                    <a:pt x="8436917" y="2766181"/>
                  </a:cubicBezTo>
                  <a:cubicBezTo>
                    <a:pt x="8437504" y="3065741"/>
                    <a:pt x="8179573" y="3295419"/>
                    <a:pt x="7883667" y="3319431"/>
                  </a:cubicBezTo>
                  <a:cubicBezTo>
                    <a:pt x="5878223" y="3268403"/>
                    <a:pt x="3933973" y="3282352"/>
                    <a:pt x="553250" y="3319431"/>
                  </a:cubicBezTo>
                  <a:cubicBezTo>
                    <a:pt x="207265" y="3348605"/>
                    <a:pt x="31447" y="3088746"/>
                    <a:pt x="0" y="2766181"/>
                  </a:cubicBezTo>
                  <a:cubicBezTo>
                    <a:pt x="36009" y="2073285"/>
                    <a:pt x="-149224" y="780332"/>
                    <a:pt x="0" y="553250"/>
                  </a:cubicBezTo>
                  <a:close/>
                </a:path>
                <a:path w="8436917" h="3319431" stroke="0" extrusionOk="0">
                  <a:moveTo>
                    <a:pt x="0" y="553250"/>
                  </a:moveTo>
                  <a:cubicBezTo>
                    <a:pt x="-45719" y="230919"/>
                    <a:pt x="247744" y="-22242"/>
                    <a:pt x="553250" y="0"/>
                  </a:cubicBezTo>
                  <a:cubicBezTo>
                    <a:pt x="3341337" y="-88310"/>
                    <a:pt x="4917025" y="-77351"/>
                    <a:pt x="7883667" y="0"/>
                  </a:cubicBezTo>
                  <a:cubicBezTo>
                    <a:pt x="8244485" y="14629"/>
                    <a:pt x="8392086" y="273226"/>
                    <a:pt x="8436917" y="553250"/>
                  </a:cubicBezTo>
                  <a:cubicBezTo>
                    <a:pt x="8291947" y="1161248"/>
                    <a:pt x="8448784" y="1740904"/>
                    <a:pt x="8436917" y="2766181"/>
                  </a:cubicBezTo>
                  <a:cubicBezTo>
                    <a:pt x="8406513" y="3038821"/>
                    <a:pt x="8191467" y="3354886"/>
                    <a:pt x="7883667" y="3319431"/>
                  </a:cubicBezTo>
                  <a:cubicBezTo>
                    <a:pt x="4421849" y="3440830"/>
                    <a:pt x="2826969"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A9B9B2A-636E-D1A9-087F-55CBCA04C37E}"/>
                </a:ext>
              </a:extLst>
            </p:cNvPr>
            <p:cNvSpPr txBox="1"/>
            <p:nvPr/>
          </p:nvSpPr>
          <p:spPr>
            <a:xfrm>
              <a:off x="3672279" y="2710894"/>
              <a:ext cx="7483718" cy="2731082"/>
            </a:xfrm>
            <a:prstGeom prst="rect">
              <a:avLst/>
            </a:prstGeom>
            <a:noFill/>
          </p:spPr>
          <p:txBody>
            <a:bodyPr wrap="square" rtlCol="0">
              <a:spAutoFit/>
            </a:bodyPr>
            <a:lstStyle/>
            <a:p>
              <a:pPr lvl="0" algn="just" defTabSz="914173">
                <a:defRPr/>
              </a:pPr>
              <a:r>
                <a:rPr lang="en-US" sz="5400" b="1" dirty="0">
                  <a:solidFill>
                    <a:srgbClr val="0070C0"/>
                  </a:solidFill>
                  <a:latin typeface="Calibri" panose="020F0502020204030204" pitchFamily="34" charset="0"/>
                  <a:cs typeface="Calibri" panose="020F0502020204030204" pitchFamily="34" charset="0"/>
                </a:rPr>
                <a:t>Khi so </a:t>
              </a:r>
              <a:r>
                <a:rPr lang="en-US" sz="5400" b="1" dirty="0" err="1">
                  <a:solidFill>
                    <a:srgbClr val="0070C0"/>
                  </a:solidFill>
                  <a:latin typeface="Calibri" panose="020F0502020204030204" pitchFamily="34" charset="0"/>
                  <a:cs typeface="Calibri" panose="020F0502020204030204" pitchFamily="34" charset="0"/>
                </a:rPr>
                <a:t>sánh</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các</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số</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có</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nhiều</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chữ</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số</a:t>
              </a:r>
              <a:r>
                <a:rPr lang="en-US" sz="5400" b="1" dirty="0">
                  <a:solidFill>
                    <a:srgbClr val="0070C0"/>
                  </a:solidFill>
                  <a:latin typeface="Calibri" panose="020F0502020204030204" pitchFamily="34" charset="0"/>
                  <a:cs typeface="Calibri" panose="020F0502020204030204" pitchFamily="34" charset="0"/>
                </a:rPr>
                <a:t>:</a:t>
              </a:r>
            </a:p>
            <a:p>
              <a:pPr lvl="0" algn="just" defTabSz="914173">
                <a:defRPr/>
              </a:pPr>
              <a:r>
                <a:rPr lang="vi-VN" sz="5400" b="1" dirty="0">
                  <a:solidFill>
                    <a:srgbClr val="FF0000"/>
                  </a:solidFill>
                  <a:latin typeface="Calibri" panose="020F0502020204030204" pitchFamily="34" charset="0"/>
                  <a:cs typeface="Calibri" panose="020F0502020204030204" pitchFamily="34" charset="0"/>
                </a:rPr>
                <a:t>Số nào có nhiều chữ số hơn thì lớn hơn. </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9" name="Picture 2" descr="tick-xanh - Cách Bỏ Thuốc Lá Trong 5 Ngày - Cai Thuốc Lá Hiệu Quả">
              <a:extLst>
                <a:ext uri="{FF2B5EF4-FFF2-40B4-BE49-F238E27FC236}">
                  <a16:creationId xmlns:a16="http://schemas.microsoft.com/office/drawing/2014/main" id="{657EC38E-C92E-E089-1096-B4F26C5A126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23614" y="3821051"/>
              <a:ext cx="481036" cy="5107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3657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DAFC3-5A7F-636E-D4A0-B9B50A00F827}"/>
              </a:ext>
            </a:extLst>
          </p:cNvPr>
          <p:cNvPicPr/>
          <p:nvPr/>
        </p:nvPicPr>
        <p:blipFill>
          <a:blip r:embed="rId4"/>
          <a:stretch>
            <a:fillRect/>
          </a:stretch>
        </p:blipFill>
        <p:spPr>
          <a:xfrm>
            <a:off x="-31013" y="-933855"/>
            <a:ext cx="12793700" cy="8316580"/>
          </a:xfrm>
          <a:prstGeom prst="rect">
            <a:avLst/>
          </a:prstGeom>
          <a:noFill/>
          <a:ln w="9525">
            <a:noFill/>
          </a:ln>
        </p:spPr>
      </p:pic>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9" name="Picture 18">
            <a:extLst>
              <a:ext uri="{FF2B5EF4-FFF2-40B4-BE49-F238E27FC236}">
                <a16:creationId xmlns:a16="http://schemas.microsoft.com/office/drawing/2014/main" id="{EE92E38B-BCC1-9DED-6B9E-E354C626AA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07" b="99124" l="9761" r="89805">
                        <a14:foregroundMark x1="66161" y1="92644" x2="66161" y2="92644"/>
                        <a14:foregroundMark x1="57050" y1="99124" x2="57050" y2="99124"/>
                        <a14:foregroundMark x1="25163" y1="61646" x2="25163" y2="61646"/>
                        <a14:foregroundMark x1="32104" y1="63573" x2="32104" y2="63573"/>
                        <a14:backgroundMark x1="11931" y1="71278" x2="11931" y2="71278"/>
                        <a14:backgroundMark x1="16052" y1="70928" x2="16052" y2="70928"/>
                        <a14:backgroundMark x1="20174" y1="71278" x2="20174" y2="71278"/>
                        <a14:backgroundMark x1="21475" y1="70053" x2="21475" y2="70053"/>
                        <a14:backgroundMark x1="17570" y1="69352" x2="17570" y2="69352"/>
                        <a14:backgroundMark x1="15618" y1="69352" x2="15618" y2="69352"/>
                        <a14:backgroundMark x1="37961" y1="59895" x2="37961" y2="59895"/>
                        <a14:backgroundMark x1="42082" y1="59895" x2="42082" y2="59895"/>
                        <a14:backgroundMark x1="34273" y1="58319" x2="34273" y2="58319"/>
                        <a14:backgroundMark x1="32104" y1="61121" x2="32104" y2="61121"/>
                        <a14:backgroundMark x1="42082" y1="62347" x2="42082" y2="62347"/>
                        <a14:backgroundMark x1="42082" y1="58669" x2="42082" y2="58669"/>
                        <a14:backgroundMark x1="9328" y1="60420" x2="9328" y2="60420"/>
                        <a14:backgroundMark x1="41649" y1="61996" x2="41649" y2="61996"/>
                      </a14:backgroundRemoval>
                    </a14:imgEffect>
                  </a14:imgLayer>
                </a14:imgProps>
              </a:ext>
            </a:extLst>
          </a:blip>
          <a:srcRect b="3532"/>
          <a:stretch/>
        </p:blipFill>
        <p:spPr>
          <a:xfrm>
            <a:off x="2737352" y="2695028"/>
            <a:ext cx="1581530" cy="2245636"/>
          </a:xfrm>
          <a:prstGeom prst="rect">
            <a:avLst/>
          </a:prstGeom>
        </p:spPr>
      </p:pic>
      <p:sp>
        <p:nvSpPr>
          <p:cNvPr id="21" name="Rectangles 5">
            <a:extLst>
              <a:ext uri="{FF2B5EF4-FFF2-40B4-BE49-F238E27FC236}">
                <a16:creationId xmlns:a16="http://schemas.microsoft.com/office/drawing/2014/main" id="{F19ECD22-5FE9-FDDF-7C4E-48CCEDB66894}"/>
              </a:ext>
            </a:extLst>
          </p:cNvPr>
          <p:cNvSpPr/>
          <p:nvPr/>
        </p:nvSpPr>
        <p:spPr>
          <a:xfrm>
            <a:off x="152408" y="4150646"/>
            <a:ext cx="3387777" cy="786566"/>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sym typeface="+mn-ea"/>
              </a:rPr>
              <a:t>Sao Kim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cách</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Mặt</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Trời</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p>
          <a:p>
            <a:pPr algn="ct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khoảng</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a:solidFill>
                  <a:srgbClr val="FF0000"/>
                </a:solidFill>
                <a:latin typeface="Times New Roman" panose="02020603050405020304" pitchFamily="18" charset="0"/>
                <a:cs typeface="Times New Roman" panose="02020603050405020304" pitchFamily="18" charset="0"/>
                <a:sym typeface="+mn-ea"/>
              </a:rPr>
              <a:t>108 000 000 km.    </a:t>
            </a:r>
          </a:p>
        </p:txBody>
      </p:sp>
      <p:sp>
        <p:nvSpPr>
          <p:cNvPr id="22" name="Rectangles 9">
            <a:extLst>
              <a:ext uri="{FF2B5EF4-FFF2-40B4-BE49-F238E27FC236}">
                <a16:creationId xmlns:a16="http://schemas.microsoft.com/office/drawing/2014/main" id="{4DF45445-5279-617C-2C4D-0F95FADEC233}"/>
              </a:ext>
            </a:extLst>
          </p:cNvPr>
          <p:cNvSpPr/>
          <p:nvPr/>
        </p:nvSpPr>
        <p:spPr>
          <a:xfrm>
            <a:off x="479684" y="26088"/>
            <a:ext cx="3387777" cy="924218"/>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sym typeface="+mn-ea"/>
              </a:rPr>
              <a:t>Sao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Hoả</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cách</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Mặt</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Trời</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err="1">
                <a:solidFill>
                  <a:sysClr val="windowText" lastClr="000000"/>
                </a:solidFill>
                <a:latin typeface="Times New Roman" panose="02020603050405020304" pitchFamily="18" charset="0"/>
                <a:cs typeface="Times New Roman" panose="02020603050405020304" pitchFamily="18" charset="0"/>
                <a:sym typeface="+mn-ea"/>
              </a:rPr>
              <a:t>khoảng</a:t>
            </a:r>
            <a:r>
              <a:rPr lang="en-US" sz="2400" b="1" dirty="0">
                <a:solidFill>
                  <a:sysClr val="windowText" lastClr="000000"/>
                </a:solidFill>
                <a:latin typeface="Times New Roman" panose="02020603050405020304" pitchFamily="18" charset="0"/>
                <a:cs typeface="Times New Roman" panose="02020603050405020304" pitchFamily="18" charset="0"/>
                <a:sym typeface="+mn-ea"/>
              </a:rPr>
              <a:t> </a:t>
            </a:r>
            <a:r>
              <a:rPr lang="en-US" sz="2400" b="1" dirty="0">
                <a:solidFill>
                  <a:srgbClr val="FF0000"/>
                </a:solidFill>
                <a:latin typeface="Times New Roman" panose="02020603050405020304" pitchFamily="18" charset="0"/>
                <a:cs typeface="Times New Roman" panose="02020603050405020304" pitchFamily="18" charset="0"/>
                <a:sym typeface="+mn-ea"/>
              </a:rPr>
              <a:t>230 000 000 km.</a:t>
            </a:r>
          </a:p>
        </p:txBody>
      </p:sp>
      <p:sp>
        <p:nvSpPr>
          <p:cNvPr id="23" name="Down Arrow 22">
            <a:extLst>
              <a:ext uri="{FF2B5EF4-FFF2-40B4-BE49-F238E27FC236}">
                <a16:creationId xmlns:a16="http://schemas.microsoft.com/office/drawing/2014/main" id="{32212FDB-FD88-4606-7D30-BE875B065D6B}"/>
              </a:ext>
            </a:extLst>
          </p:cNvPr>
          <p:cNvSpPr/>
          <p:nvPr/>
        </p:nvSpPr>
        <p:spPr>
          <a:xfrm rot="5400000" flipH="1">
            <a:off x="1841929" y="3321113"/>
            <a:ext cx="147617" cy="1417238"/>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dirty="0"/>
              <a:t>     </a:t>
            </a:r>
          </a:p>
        </p:txBody>
      </p:sp>
      <p:sp>
        <p:nvSpPr>
          <p:cNvPr id="24" name="Down Arrow 23">
            <a:extLst>
              <a:ext uri="{FF2B5EF4-FFF2-40B4-BE49-F238E27FC236}">
                <a16:creationId xmlns:a16="http://schemas.microsoft.com/office/drawing/2014/main" id="{46F7BA60-41B3-1FA3-ED57-8333D3273F3F}"/>
              </a:ext>
            </a:extLst>
          </p:cNvPr>
          <p:cNvSpPr/>
          <p:nvPr/>
        </p:nvSpPr>
        <p:spPr>
          <a:xfrm rot="5400000" flipH="1">
            <a:off x="2164895" y="-229640"/>
            <a:ext cx="161415" cy="2681675"/>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dirty="0"/>
              <a:t>     </a:t>
            </a:r>
          </a:p>
        </p:txBody>
      </p:sp>
      <p:pic>
        <p:nvPicPr>
          <p:cNvPr id="5" name="Ghi tiêu chuẩn 90.mp3">
            <a:hlinkClick r:id="" action="ppaction://media"/>
            <a:extLst>
              <a:ext uri="{FF2B5EF4-FFF2-40B4-BE49-F238E27FC236}">
                <a16:creationId xmlns:a16="http://schemas.microsoft.com/office/drawing/2014/main" id="{EBC7CDAB-C60A-58BF-7872-C9B9AAEB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6502400" y="3696368"/>
            <a:ext cx="139032" cy="139032"/>
          </a:xfrm>
          <a:prstGeom prst="rect">
            <a:avLst/>
          </a:prstGeom>
        </p:spPr>
      </p:pic>
      <p:pic>
        <p:nvPicPr>
          <p:cNvPr id="6" name="Ghi tiêu chuẩn 90.mp3">
            <a:hlinkClick r:id="" action="ppaction://media"/>
            <a:extLst>
              <a:ext uri="{FF2B5EF4-FFF2-40B4-BE49-F238E27FC236}">
                <a16:creationId xmlns:a16="http://schemas.microsoft.com/office/drawing/2014/main" id="{0828756A-AD77-FFBB-9F28-BFC7E47810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203491" y="6040581"/>
            <a:ext cx="449867" cy="449867"/>
          </a:xfrm>
          <a:prstGeom prst="rect">
            <a:avLst/>
          </a:prstGeom>
        </p:spPr>
      </p:pic>
      <p:sp>
        <p:nvSpPr>
          <p:cNvPr id="11" name="Cloud 10">
            <a:extLst>
              <a:ext uri="{FF2B5EF4-FFF2-40B4-BE49-F238E27FC236}">
                <a16:creationId xmlns:a16="http://schemas.microsoft.com/office/drawing/2014/main" id="{221B5685-3C07-C0BB-F819-CDE7B0F51F9D}"/>
              </a:ext>
            </a:extLst>
          </p:cNvPr>
          <p:cNvSpPr/>
          <p:nvPr/>
        </p:nvSpPr>
        <p:spPr>
          <a:xfrm>
            <a:off x="8501511" y="4496571"/>
            <a:ext cx="4578057" cy="2361429"/>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6" descr="lindo robot con corazón. vector aislado del concepto de tecnología de  ciencia de dibujos animados. estilo de dibujos animados plana 18813681  Vector en Vecteezy">
            <a:extLst>
              <a:ext uri="{FF2B5EF4-FFF2-40B4-BE49-F238E27FC236}">
                <a16:creationId xmlns:a16="http://schemas.microsoft.com/office/drawing/2014/main" id="{8C03A228-E4CC-505B-7B12-F105337195F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082" b="90510" l="10000" r="90000">
                        <a14:foregroundMark x1="40918" y1="80000" x2="40918" y2="80000"/>
                        <a14:foregroundMark x1="58469" y1="79082" x2="58469" y2="79082"/>
                        <a14:foregroundMark x1="58061" y1="89286" x2="58061" y2="89286"/>
                        <a14:foregroundMark x1="41122" y1="90714" x2="41122" y2="90714"/>
                        <a14:foregroundMark x1="50612" y1="9490" x2="50612" y2="9490"/>
                        <a14:foregroundMark x1="49184" y1="9082" x2="49184" y2="9082"/>
                      </a14:backgroundRemoval>
                    </a14:imgEffect>
                  </a14:imgLayer>
                </a14:imgProps>
              </a:ext>
              <a:ext uri="{28A0092B-C50C-407E-A947-70E740481C1C}">
                <a14:useLocalDpi xmlns:a14="http://schemas.microsoft.com/office/drawing/2010/main" val="0"/>
              </a:ext>
            </a:extLst>
          </a:blip>
          <a:srcRect/>
          <a:stretch>
            <a:fillRect/>
          </a:stretch>
        </p:blipFill>
        <p:spPr bwMode="auto">
          <a:xfrm>
            <a:off x="9517591" y="3429000"/>
            <a:ext cx="3163691" cy="31636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C0AD21FD-758E-E270-65CD-5EFFEA5E1D57}"/>
              </a:ext>
            </a:extLst>
          </p:cNvPr>
          <p:cNvSpPr/>
          <p:nvPr/>
        </p:nvSpPr>
        <p:spPr>
          <a:xfrm>
            <a:off x="904764" y="5526265"/>
            <a:ext cx="9763235" cy="718143"/>
          </a:xfrm>
          <a:prstGeom prst="roundRect">
            <a:avLst/>
          </a:prstGeom>
          <a:solidFill>
            <a:schemeClr val="bg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i="1" dirty="0">
                <a:solidFill>
                  <a:srgbClr val="3621CF"/>
                </a:solidFill>
                <a:latin typeface="Times New Roman" panose="02020603050405020304" pitchFamily="18" charset="0"/>
                <a:cs typeface="Times New Roman" panose="02020603050405020304" pitchFamily="18" charset="0"/>
              </a:rPr>
              <a:t>2. Sao Kim </a:t>
            </a:r>
            <a:r>
              <a:rPr lang="en-US" sz="3200" b="1" i="1" dirty="0" err="1">
                <a:solidFill>
                  <a:srgbClr val="3621CF"/>
                </a:solidFill>
                <a:latin typeface="Times New Roman" panose="02020603050405020304" pitchFamily="18" charset="0"/>
                <a:cs typeface="Times New Roman" panose="02020603050405020304" pitchFamily="18" charset="0"/>
              </a:rPr>
              <a:t>và</a:t>
            </a:r>
            <a:r>
              <a:rPr lang="en-US" sz="3200" b="1" i="1" dirty="0">
                <a:solidFill>
                  <a:srgbClr val="3621CF"/>
                </a:solidFill>
                <a:latin typeface="Times New Roman" panose="02020603050405020304" pitchFamily="18" charset="0"/>
                <a:cs typeface="Times New Roman" panose="02020603050405020304" pitchFamily="18" charset="0"/>
              </a:rPr>
              <a:t> Sao </a:t>
            </a:r>
            <a:r>
              <a:rPr lang="en-US" sz="3200" b="1" i="1" dirty="0" err="1">
                <a:solidFill>
                  <a:srgbClr val="3621CF"/>
                </a:solidFill>
                <a:latin typeface="Times New Roman" panose="02020603050405020304" pitchFamily="18" charset="0"/>
                <a:cs typeface="Times New Roman" panose="02020603050405020304" pitchFamily="18" charset="0"/>
              </a:rPr>
              <a:t>Hoả</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sao</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nào</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cách</a:t>
            </a:r>
            <a:r>
              <a:rPr lang="en-US" sz="3200" b="1" i="1" dirty="0">
                <a:solidFill>
                  <a:srgbClr val="3621CF"/>
                </a:solidFill>
                <a:latin typeface="Times New Roman" panose="02020603050405020304" pitchFamily="18" charset="0"/>
                <a:cs typeface="Times New Roman" panose="02020603050405020304" pitchFamily="18" charset="0"/>
              </a:rPr>
              <a:t> xa </a:t>
            </a:r>
            <a:r>
              <a:rPr lang="en-US" sz="3200" b="1" i="1" dirty="0" err="1">
                <a:solidFill>
                  <a:srgbClr val="3621CF"/>
                </a:solidFill>
                <a:latin typeface="Times New Roman" panose="02020603050405020304" pitchFamily="18" charset="0"/>
                <a:cs typeface="Times New Roman" panose="02020603050405020304" pitchFamily="18" charset="0"/>
              </a:rPr>
              <a:t>Mặt</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trời</a:t>
            </a:r>
            <a:r>
              <a:rPr lang="en-US" sz="3200" b="1" i="1" dirty="0">
                <a:solidFill>
                  <a:srgbClr val="3621CF"/>
                </a:solidFill>
                <a:latin typeface="Times New Roman" panose="02020603050405020304" pitchFamily="18" charset="0"/>
                <a:cs typeface="Times New Roman" panose="02020603050405020304" pitchFamily="18" charset="0"/>
              </a:rPr>
              <a:t> </a:t>
            </a:r>
            <a:r>
              <a:rPr lang="en-US" sz="3200" b="1" i="1" dirty="0" err="1">
                <a:solidFill>
                  <a:srgbClr val="3621CF"/>
                </a:solidFill>
                <a:latin typeface="Times New Roman" panose="02020603050405020304" pitchFamily="18" charset="0"/>
                <a:cs typeface="Times New Roman" panose="02020603050405020304" pitchFamily="18" charset="0"/>
              </a:rPr>
              <a:t>hơn</a:t>
            </a:r>
            <a:r>
              <a:rPr lang="en-US" sz="3200" b="1" i="1" dirty="0">
                <a:solidFill>
                  <a:srgbClr val="3621CF"/>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CB380C9C-2CBE-5576-F953-BDD59729A6D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173" b="97046" l="4348" r="89674">
                        <a14:foregroundMark x1="13043" y1="56540" x2="13043" y2="56540"/>
                        <a14:foregroundMark x1="4348" y1="58228" x2="4348" y2="58228"/>
                        <a14:foregroundMark x1="31522" y1="91561" x2="31522" y2="91561"/>
                        <a14:foregroundMark x1="33696" y1="91561" x2="33696" y2="91561"/>
                        <a14:foregroundMark x1="33696" y1="91561" x2="33696" y2="91561"/>
                        <a14:foregroundMark x1="23913" y1="93249" x2="23913" y2="93249"/>
                        <a14:foregroundMark x1="23913" y1="93249" x2="23913" y2="93249"/>
                        <a14:foregroundMark x1="43478" y1="97468" x2="43478" y2="97468"/>
                        <a14:foregroundMark x1="48370" y1="12236" x2="48370" y2="12236"/>
                        <a14:foregroundMark x1="48370" y1="12236" x2="48370" y2="12236"/>
                        <a14:foregroundMark x1="33152" y1="11814" x2="33152" y2="11814"/>
                        <a14:foregroundMark x1="36413" y1="7173" x2="44022" y2="11814"/>
                        <a14:foregroundMark x1="48370" y1="16034" x2="48370" y2="16034"/>
                        <a14:backgroundMark x1="2174" y1="37131" x2="2174" y2="37131"/>
                        <a14:backgroundMark x1="20109" y1="37131" x2="20109" y2="37131"/>
                        <a14:backgroundMark x1="63587" y1="39241" x2="63587" y2="39241"/>
                        <a14:backgroundMark x1="63587" y1="39241" x2="63587" y2="39241"/>
                        <a14:backgroundMark x1="63587" y1="39241" x2="63587" y2="39241"/>
                        <a14:backgroundMark x1="63587" y1="40928" x2="63587" y2="42194"/>
                        <a14:backgroundMark x1="75543" y1="47679" x2="75543" y2="47679"/>
                        <a14:backgroundMark x1="10870" y1="64557" x2="10870" y2="64557"/>
                      </a14:backgroundRemoval>
                    </a14:imgEffect>
                  </a14:imgLayer>
                </a14:imgProps>
              </a:ext>
            </a:extLst>
          </a:blip>
          <a:stretch>
            <a:fillRect/>
          </a:stretch>
        </p:blipFill>
        <p:spPr>
          <a:xfrm>
            <a:off x="3867461" y="51748"/>
            <a:ext cx="1168460" cy="1505027"/>
          </a:xfrm>
          <a:prstGeom prst="rect">
            <a:avLst/>
          </a:prstGeom>
        </p:spPr>
      </p:pic>
    </p:spTree>
    <p:extLst>
      <p:ext uri="{BB962C8B-B14F-4D97-AF65-F5344CB8AC3E}">
        <p14:creationId xmlns:p14="http://schemas.microsoft.com/office/powerpoint/2010/main" val="2455341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audio>
              <p:cMediaNode vol="80000">
                <p:cTn id="8"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C6CA-0C17-1D18-B59D-F91BDCD67B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0259FE2-F7C3-2426-F450-2325F79066C7}"/>
              </a:ext>
            </a:extLst>
          </p:cNvPr>
          <p:cNvPicPr/>
          <p:nvPr/>
        </p:nvPicPr>
        <p:blipFill>
          <a:blip r:embed="rId4"/>
          <a:stretch>
            <a:fillRect/>
          </a:stretch>
        </p:blipFill>
        <p:spPr>
          <a:xfrm>
            <a:off x="-31013" y="-933855"/>
            <a:ext cx="12793700" cy="8316580"/>
          </a:xfrm>
          <a:prstGeom prst="rect">
            <a:avLst/>
          </a:prstGeom>
          <a:noFill/>
          <a:ln w="9525">
            <a:noFill/>
          </a:ln>
        </p:spPr>
      </p:pic>
      <p:pic>
        <p:nvPicPr>
          <p:cNvPr id="5" name="Ghi tiêu chuẩn 90.mp3">
            <a:hlinkClick r:id="" action="ppaction://media"/>
            <a:extLst>
              <a:ext uri="{FF2B5EF4-FFF2-40B4-BE49-F238E27FC236}">
                <a16:creationId xmlns:a16="http://schemas.microsoft.com/office/drawing/2014/main" id="{43F36D7D-F39B-AF60-7290-BA61D1497A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6502400" y="3696368"/>
            <a:ext cx="139032" cy="139032"/>
          </a:xfrm>
          <a:prstGeom prst="rect">
            <a:avLst/>
          </a:prstGeom>
        </p:spPr>
      </p:pic>
      <p:pic>
        <p:nvPicPr>
          <p:cNvPr id="6" name="Ghi tiêu chuẩn 90.mp3">
            <a:hlinkClick r:id="" action="ppaction://media"/>
            <a:extLst>
              <a:ext uri="{FF2B5EF4-FFF2-40B4-BE49-F238E27FC236}">
                <a16:creationId xmlns:a16="http://schemas.microsoft.com/office/drawing/2014/main" id="{3B4D71B8-E9F6-90A2-80E1-2547DE702A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03491" y="6040581"/>
            <a:ext cx="449867" cy="449867"/>
          </a:xfrm>
          <a:prstGeom prst="rect">
            <a:avLst/>
          </a:prstGeom>
        </p:spPr>
      </p:pic>
      <p:grpSp>
        <p:nvGrpSpPr>
          <p:cNvPr id="4" name="Group 3">
            <a:extLst>
              <a:ext uri="{FF2B5EF4-FFF2-40B4-BE49-F238E27FC236}">
                <a16:creationId xmlns:a16="http://schemas.microsoft.com/office/drawing/2014/main" id="{89238369-6BDC-4918-BBAD-2513FD6C29FB}"/>
              </a:ext>
            </a:extLst>
          </p:cNvPr>
          <p:cNvGrpSpPr/>
          <p:nvPr/>
        </p:nvGrpSpPr>
        <p:grpSpPr>
          <a:xfrm>
            <a:off x="434415" y="161422"/>
            <a:ext cx="11568800" cy="6535155"/>
            <a:chOff x="192075" y="0"/>
            <a:chExt cx="11350351" cy="6535155"/>
          </a:xfrm>
        </p:grpSpPr>
        <p:grpSp>
          <p:nvGrpSpPr>
            <p:cNvPr id="3" name="Group 2">
              <a:extLst>
                <a:ext uri="{FF2B5EF4-FFF2-40B4-BE49-F238E27FC236}">
                  <a16:creationId xmlns:a16="http://schemas.microsoft.com/office/drawing/2014/main" id="{7DEC6452-912F-6DD8-6F3F-29B94FD35D4A}"/>
                </a:ext>
              </a:extLst>
            </p:cNvPr>
            <p:cNvGrpSpPr/>
            <p:nvPr/>
          </p:nvGrpSpPr>
          <p:grpSpPr>
            <a:xfrm>
              <a:off x="709447" y="0"/>
              <a:ext cx="10832979" cy="6535155"/>
              <a:chOff x="709447" y="0"/>
              <a:chExt cx="10832979" cy="6535155"/>
            </a:xfrm>
          </p:grpSpPr>
          <p:sp>
            <p:nvSpPr>
              <p:cNvPr id="11" name="Rectangle: Rounded Corners 10">
                <a:extLst>
                  <a:ext uri="{FF2B5EF4-FFF2-40B4-BE49-F238E27FC236}">
                    <a16:creationId xmlns:a16="http://schemas.microsoft.com/office/drawing/2014/main" id="{369396C2-4899-8ACD-964B-6A66128A93DE}"/>
                  </a:ext>
                </a:extLst>
              </p:cNvPr>
              <p:cNvSpPr/>
              <p:nvPr/>
            </p:nvSpPr>
            <p:spPr>
              <a:xfrm>
                <a:off x="709447" y="0"/>
                <a:ext cx="10832979" cy="6535155"/>
              </a:xfrm>
              <a:custGeom>
                <a:avLst/>
                <a:gdLst>
                  <a:gd name="connsiteX0" fmla="*/ 0 w 10832979"/>
                  <a:gd name="connsiteY0" fmla="*/ 1089214 h 6535155"/>
                  <a:gd name="connsiteX1" fmla="*/ 1089214 w 10832979"/>
                  <a:gd name="connsiteY1" fmla="*/ 0 h 6535155"/>
                  <a:gd name="connsiteX2" fmla="*/ 9743765 w 10832979"/>
                  <a:gd name="connsiteY2" fmla="*/ 0 h 6535155"/>
                  <a:gd name="connsiteX3" fmla="*/ 10832979 w 10832979"/>
                  <a:gd name="connsiteY3" fmla="*/ 1089214 h 6535155"/>
                  <a:gd name="connsiteX4" fmla="*/ 10832979 w 10832979"/>
                  <a:gd name="connsiteY4" fmla="*/ 5445941 h 6535155"/>
                  <a:gd name="connsiteX5" fmla="*/ 9743765 w 10832979"/>
                  <a:gd name="connsiteY5" fmla="*/ 6535155 h 6535155"/>
                  <a:gd name="connsiteX6" fmla="*/ 1089214 w 10832979"/>
                  <a:gd name="connsiteY6" fmla="*/ 6535155 h 6535155"/>
                  <a:gd name="connsiteX7" fmla="*/ 0 w 10832979"/>
                  <a:gd name="connsiteY7" fmla="*/ 5445941 h 6535155"/>
                  <a:gd name="connsiteX8" fmla="*/ 0 w 10832979"/>
                  <a:gd name="connsiteY8" fmla="*/ 1089214 h 653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2979" h="6535155" fill="none" extrusionOk="0">
                    <a:moveTo>
                      <a:pt x="0" y="1089214"/>
                    </a:moveTo>
                    <a:cubicBezTo>
                      <a:pt x="39869" y="439205"/>
                      <a:pt x="453902" y="-8362"/>
                      <a:pt x="1089214" y="0"/>
                    </a:cubicBezTo>
                    <a:cubicBezTo>
                      <a:pt x="3576581" y="18744"/>
                      <a:pt x="7283050" y="-35776"/>
                      <a:pt x="9743765" y="0"/>
                    </a:cubicBezTo>
                    <a:cubicBezTo>
                      <a:pt x="10395284" y="-9669"/>
                      <a:pt x="10830116" y="433041"/>
                      <a:pt x="10832979" y="1089214"/>
                    </a:cubicBezTo>
                    <a:cubicBezTo>
                      <a:pt x="10920423" y="2228898"/>
                      <a:pt x="10925247" y="4901076"/>
                      <a:pt x="10832979" y="5445941"/>
                    </a:cubicBezTo>
                    <a:cubicBezTo>
                      <a:pt x="10834659" y="6030345"/>
                      <a:pt x="10303855" y="6431934"/>
                      <a:pt x="9743765" y="6535155"/>
                    </a:cubicBezTo>
                    <a:cubicBezTo>
                      <a:pt x="6800451" y="6484127"/>
                      <a:pt x="2169103" y="6498076"/>
                      <a:pt x="1089214" y="6535155"/>
                    </a:cubicBezTo>
                    <a:cubicBezTo>
                      <a:pt x="451368" y="6561340"/>
                      <a:pt x="92231" y="6097395"/>
                      <a:pt x="0" y="5445941"/>
                    </a:cubicBezTo>
                    <a:cubicBezTo>
                      <a:pt x="36009" y="4328308"/>
                      <a:pt x="-149224" y="2644558"/>
                      <a:pt x="0" y="1089214"/>
                    </a:cubicBezTo>
                    <a:close/>
                  </a:path>
                  <a:path w="10832979" h="6535155" stroke="0" extrusionOk="0">
                    <a:moveTo>
                      <a:pt x="0" y="1089214"/>
                    </a:moveTo>
                    <a:cubicBezTo>
                      <a:pt x="-49895" y="469346"/>
                      <a:pt x="487814" y="-75758"/>
                      <a:pt x="1089214" y="0"/>
                    </a:cubicBezTo>
                    <a:cubicBezTo>
                      <a:pt x="2497045" y="-88310"/>
                      <a:pt x="5742377" y="-77351"/>
                      <a:pt x="9743765" y="0"/>
                    </a:cubicBezTo>
                    <a:cubicBezTo>
                      <a:pt x="10411122" y="17418"/>
                      <a:pt x="10744591" y="537989"/>
                      <a:pt x="10832979" y="1089214"/>
                    </a:cubicBezTo>
                    <a:cubicBezTo>
                      <a:pt x="10688009" y="2100055"/>
                      <a:pt x="10844846" y="4998463"/>
                      <a:pt x="10832979" y="5445941"/>
                    </a:cubicBezTo>
                    <a:cubicBezTo>
                      <a:pt x="10775606" y="5985391"/>
                      <a:pt x="10349811" y="6605981"/>
                      <a:pt x="9743765" y="6535155"/>
                    </a:cubicBezTo>
                    <a:cubicBezTo>
                      <a:pt x="6504651" y="6656554"/>
                      <a:pt x="2155846" y="6670700"/>
                      <a:pt x="1089214" y="6535155"/>
                    </a:cubicBezTo>
                    <a:cubicBezTo>
                      <a:pt x="565109" y="6516296"/>
                      <a:pt x="4481" y="6104799"/>
                      <a:pt x="0" y="5445941"/>
                    </a:cubicBezTo>
                    <a:cubicBezTo>
                      <a:pt x="-43329" y="4274595"/>
                      <a:pt x="72630" y="1889183"/>
                      <a:pt x="0" y="108921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3C4C96FB-881F-4962-7888-B75E374E24DE}"/>
                  </a:ext>
                </a:extLst>
              </p:cNvPr>
              <p:cNvSpPr txBox="1"/>
              <p:nvPr/>
            </p:nvSpPr>
            <p:spPr>
              <a:xfrm>
                <a:off x="1084105" y="375999"/>
                <a:ext cx="9996441" cy="2585323"/>
              </a:xfrm>
              <a:prstGeom prst="rect">
                <a:avLst/>
              </a:prstGeom>
              <a:noFill/>
            </p:spPr>
            <p:txBody>
              <a:bodyPr wrap="square" rtlCol="0">
                <a:spAutoFit/>
              </a:bodyPr>
              <a:lstStyle/>
              <a:p>
                <a:pPr algn="just" defTabSz="914173">
                  <a:defRPr/>
                </a:pPr>
                <a:r>
                  <a:rPr lang="en-US" sz="5400" b="1" dirty="0">
                    <a:solidFill>
                      <a:srgbClr val="0070C0"/>
                    </a:solidFill>
                    <a:latin typeface="Calibri" panose="020F0502020204030204" pitchFamily="34" charset="0"/>
                    <a:cs typeface="Calibri" panose="020F0502020204030204" pitchFamily="34" charset="0"/>
                  </a:rPr>
                  <a:t>Khi so </a:t>
                </a:r>
                <a:r>
                  <a:rPr lang="en-US" sz="5400" b="1" dirty="0" err="1">
                    <a:solidFill>
                      <a:srgbClr val="0070C0"/>
                    </a:solidFill>
                    <a:latin typeface="Calibri" panose="020F0502020204030204" pitchFamily="34" charset="0"/>
                    <a:cs typeface="Calibri" panose="020F0502020204030204" pitchFamily="34" charset="0"/>
                  </a:rPr>
                  <a:t>sánh</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các</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số</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có</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nhiều</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chữ</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số</a:t>
                </a:r>
                <a:r>
                  <a:rPr lang="en-US" sz="5400" b="1" dirty="0">
                    <a:solidFill>
                      <a:srgbClr val="0070C0"/>
                    </a:solidFill>
                    <a:latin typeface="Calibri" panose="020F0502020204030204" pitchFamily="34" charset="0"/>
                    <a:cs typeface="Calibri" panose="020F0502020204030204" pitchFamily="34" charset="0"/>
                  </a:rPr>
                  <a:t>:</a:t>
                </a:r>
              </a:p>
              <a:p>
                <a:pPr lvl="0" algn="just" defTabSz="914173">
                  <a:defRPr/>
                </a:pPr>
                <a:r>
                  <a:rPr lang="vi-VN" sz="5400" b="1" dirty="0">
                    <a:solidFill>
                      <a:srgbClr val="FF0000"/>
                    </a:solidFill>
                    <a:latin typeface="Calibri" panose="020F0502020204030204" pitchFamily="34" charset="0"/>
                    <a:cs typeface="Calibri" panose="020F0502020204030204" pitchFamily="34" charset="0"/>
                  </a:rPr>
                  <a:t>Số nào có nhiều chữ số hơn thì lớn hơn. </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4" name="Picture 2" descr="tick-xanh - Cách Bỏ Thuốc Lá Trong 5 Ngày - Cai Thuốc Lá Hiệu Quả">
              <a:extLst>
                <a:ext uri="{FF2B5EF4-FFF2-40B4-BE49-F238E27FC236}">
                  <a16:creationId xmlns:a16="http://schemas.microsoft.com/office/drawing/2014/main" id="{617A2C78-5BC1-CB6B-7FB8-31B8B69701C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2075" y="1165874"/>
              <a:ext cx="935215" cy="1005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2928367-345A-FFF9-7350-04785A7384FF}"/>
              </a:ext>
            </a:extLst>
          </p:cNvPr>
          <p:cNvGrpSpPr/>
          <p:nvPr/>
        </p:nvGrpSpPr>
        <p:grpSpPr>
          <a:xfrm>
            <a:off x="552526" y="3140476"/>
            <a:ext cx="11023935" cy="2585323"/>
            <a:chOff x="436318" y="3282139"/>
            <a:chExt cx="11023935" cy="2585323"/>
          </a:xfrm>
        </p:grpSpPr>
        <p:pic>
          <p:nvPicPr>
            <p:cNvPr id="15" name="Picture 2" descr="tick-xanh - Cách Bỏ Thuốc Lá Trong 5 Ngày - Cai Thuốc Lá Hiệu Quả">
              <a:extLst>
                <a:ext uri="{FF2B5EF4-FFF2-40B4-BE49-F238E27FC236}">
                  <a16:creationId xmlns:a16="http://schemas.microsoft.com/office/drawing/2014/main" id="{CCE441DB-76D2-440A-7850-8809A36BDAF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36318" y="3335245"/>
              <a:ext cx="943368" cy="10055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E63FEFF-7615-4B97-3021-FAE2812B9F22}"/>
                </a:ext>
              </a:extLst>
            </p:cNvPr>
            <p:cNvSpPr txBox="1"/>
            <p:nvPr/>
          </p:nvSpPr>
          <p:spPr>
            <a:xfrm>
              <a:off x="1271421" y="3282139"/>
              <a:ext cx="10188832" cy="2585323"/>
            </a:xfrm>
            <a:prstGeom prst="rect">
              <a:avLst/>
            </a:prstGeom>
            <a:noFill/>
          </p:spPr>
          <p:txBody>
            <a:bodyPr wrap="square" rtlCol="0">
              <a:spAutoFit/>
            </a:bodyPr>
            <a:lstStyle/>
            <a:p>
              <a:pPr lvl="0" algn="just" defTabSz="914173">
                <a:defRPr/>
              </a:pPr>
              <a:r>
                <a:rPr lang="en-US" sz="5400" b="1" dirty="0" err="1">
                  <a:solidFill>
                    <a:srgbClr val="FF0000"/>
                  </a:solidFill>
                  <a:latin typeface="Calibri" panose="020F0502020204030204" pitchFamily="34" charset="0"/>
                  <a:cs typeface="Calibri" panose="020F0502020204030204" pitchFamily="34" charset="0"/>
                </a:rPr>
                <a:t>Nếu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hai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số</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có</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cùng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số</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chữ</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số</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thì</a:t>
              </a:r>
              <a:r>
                <a:rPr lang="en-US" sz="5400" b="1" dirty="0">
                  <a:solidFill>
                    <a:srgbClr val="FF0000"/>
                  </a:solidFill>
                  <a:latin typeface="Calibri" panose="020F0502020204030204" pitchFamily="34" charset="0"/>
                  <a:cs typeface="Calibri" panose="020F0502020204030204" pitchFamily="34" charset="0"/>
                </a:rPr>
                <a:t> so </a:t>
              </a:r>
              <a:r>
                <a:rPr lang="en-US" sz="5400" b="1" dirty="0" err="1">
                  <a:solidFill>
                    <a:srgbClr val="FF0000"/>
                  </a:solidFill>
                  <a:latin typeface="Calibri" panose="020F0502020204030204" pitchFamily="34" charset="0"/>
                  <a:cs typeface="Calibri" panose="020F0502020204030204" pitchFamily="34" charset="0"/>
                </a:rPr>
                <a:t>sánh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từng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cặp</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chữ</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số</a:t>
              </a:r>
              <a:r>
                <a:rPr lang="en-US" sz="5400" b="1" dirty="0">
                  <a:solidFill>
                    <a:srgbClr val="FF0000"/>
                  </a:solidFill>
                  <a:latin typeface="Calibri" panose="020F0502020204030204" pitchFamily="34" charset="0"/>
                  <a:cs typeface="Calibri" panose="020F0502020204030204" pitchFamily="34" charset="0"/>
                </a:rPr>
                <a:t> ở </a:t>
              </a:r>
              <a:r>
                <a:rPr lang="en-US" sz="5400" b="1" dirty="0" err="1">
                  <a:solidFill>
                    <a:srgbClr val="FF0000"/>
                  </a:solidFill>
                  <a:latin typeface="Calibri" panose="020F0502020204030204" pitchFamily="34" charset="0"/>
                  <a:cs typeface="Calibri" panose="020F0502020204030204" pitchFamily="34" charset="0"/>
                </a:rPr>
                <a:t>cùng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hàng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kể</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trái</a:t>
              </a:r>
              <a:r>
                <a:rPr lang="en-US" sz="5400" b="1" dirty="0">
                  <a:solidFill>
                    <a:srgbClr val="FF0000"/>
                  </a:solidFill>
                  <a:latin typeface="Calibri" panose="020F0502020204030204" pitchFamily="34" charset="0"/>
                  <a:cs typeface="Calibri" panose="020F0502020204030204" pitchFamily="34" charset="0"/>
                </a:rPr>
                <a:t> sang </a:t>
              </a:r>
              <a:r>
                <a:rPr lang="en-US" sz="5400" b="1" dirty="0" err="1">
                  <a:solidFill>
                    <a:srgbClr val="FF0000"/>
                  </a:solidFill>
                  <a:latin typeface="Calibri" panose="020F0502020204030204" pitchFamily="34" charset="0"/>
                  <a:cs typeface="Calibri" panose="020F0502020204030204" pitchFamily="34" charset="0"/>
                </a:rPr>
                <a:t>phải</a:t>
              </a:r>
              <a:r>
                <a:rPr lang="en-US" sz="5400" b="1" dirty="0">
                  <a:solidFill>
                    <a:srgbClr val="FF0000"/>
                  </a:solidFill>
                  <a:latin typeface="Calibri" panose="020F0502020204030204" pitchFamily="34" charset="0"/>
                  <a:cs typeface="Calibri" panose="020F0502020204030204" pitchFamily="34" charset="0"/>
                </a:rPr>
                <a:t>.</a:t>
              </a:r>
              <a:endParaRPr lang="en-US" sz="5400" b="1" dirty="0">
                <a:solidFill>
                  <a:srgbClr val="70AD47">
                    <a:lumMod val="75000"/>
                  </a:srgb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62996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{2A301279-562F-AC4D-AD5A-A7E5CE9C039B}tf16401369</Template>
  <TotalTime>2745</TotalTime>
  <Words>569</Words>
  <Application>Microsoft Office PowerPoint</Application>
  <PresentationFormat>Widescreen</PresentationFormat>
  <Paragraphs>104</Paragraphs>
  <Slides>22</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.VnArial</vt:lpstr>
      <vt:lpstr>Arial</vt:lpstr>
      <vt:lpstr>Arrial</vt:lpstr>
      <vt:lpstr>Calibri</vt:lpstr>
      <vt:lpstr>Times New Roman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118</cp:revision>
  <dcterms:created xsi:type="dcterms:W3CDTF">2023-08-07T08:44:00Z</dcterms:created>
  <dcterms:modified xsi:type="dcterms:W3CDTF">2024-10-24T16:15:20Z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9F090FA93EEF4772B557EEEA093F5B30_12</vt:lpwstr>
  </property>
  <property fmtid="{D5CDD505-2E9C-101B-9397-08002B2CF9AE}" pid="3" name="KSOProductBuildVer">
    <vt:lpwstr>1033-12.2.0.13215</vt:lpwstr>
  </property>
</Properties>
</file>