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22"/>
  </p:notesMasterIdLst>
  <p:sldIdLst>
    <p:sldId id="327" r:id="rId3"/>
    <p:sldId id="271" r:id="rId4"/>
    <p:sldId id="262" r:id="rId5"/>
    <p:sldId id="308" r:id="rId6"/>
    <p:sldId id="273" r:id="rId7"/>
    <p:sldId id="297" r:id="rId8"/>
    <p:sldId id="290" r:id="rId9"/>
    <p:sldId id="287" r:id="rId10"/>
    <p:sldId id="318" r:id="rId11"/>
    <p:sldId id="319" r:id="rId12"/>
    <p:sldId id="320" r:id="rId13"/>
    <p:sldId id="299" r:id="rId14"/>
    <p:sldId id="301" r:id="rId15"/>
    <p:sldId id="268" r:id="rId16"/>
    <p:sldId id="322" r:id="rId17"/>
    <p:sldId id="323" r:id="rId18"/>
    <p:sldId id="324" r:id="rId19"/>
    <p:sldId id="328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D3D7E-23B0-48BB-A736-A31659C5213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BA36-FAC2-4ABB-BE6B-A761855EA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BA36-FAC2-4ABB-BE6B-A761855EA4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BA36-FAC2-4ABB-BE6B-A761855EA4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6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BA36-FAC2-4ABB-BE6B-A761855EA4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1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14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5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2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8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3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77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5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43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2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5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25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9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30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7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5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31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32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80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7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7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1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7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0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1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3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41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77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3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7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4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8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0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46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9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1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8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1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0DDE7C-4654-4B06-9960-174FD825EAA1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113" y="96078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2EC49A-03A4-47EF-BAA0-E91C31E2A5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113" y="96078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565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297723" y="1013055"/>
            <a:ext cx="7615534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81634" y="3460109"/>
            <a:ext cx="8168651" cy="226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PHẠM THỊ VÂN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SINH : 1990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HOẠT ĐỘNG TRẢI NGHIỆM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LỚP  : 3A1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67023" y="1746737"/>
            <a:ext cx="8583263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49" y="6072999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74886" y="154544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16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46568" y="1275908"/>
            <a:ext cx="4925215" cy="3705204"/>
            <a:chOff x="553540" y="1069809"/>
            <a:chExt cx="1776593" cy="1284957"/>
          </a:xfrm>
        </p:grpSpPr>
        <p:pic>
          <p:nvPicPr>
            <p:cNvPr id="22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12987" y="1346846"/>
              <a:ext cx="1708742" cy="565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cũ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88737" y="3465972"/>
            <a:ext cx="6584998" cy="1670766"/>
            <a:chOff x="1629819" y="733985"/>
            <a:chExt cx="9439138" cy="1670766"/>
          </a:xfrm>
        </p:grpSpPr>
        <p:pic>
          <p:nvPicPr>
            <p:cNvPr id="28" name="图片 16">
              <a:extLst>
                <a:ext uri="{FF2B5EF4-FFF2-40B4-BE49-F238E27FC236}">
                  <a16:creationId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096000" y="1360967"/>
            <a:ext cx="59262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 đi.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Cho, tặng.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 chế.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 sử dụng.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075" y="-5302281"/>
            <a:ext cx="12178952" cy="10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63136" y="3341716"/>
            <a:ext cx="9439138" cy="1670766"/>
            <a:chOff x="1629819" y="733985"/>
            <a:chExt cx="9439138" cy="1670766"/>
          </a:xfrm>
        </p:grpSpPr>
        <p:pic>
          <p:nvPicPr>
            <p:cNvPr id="18" name="图片 16">
              <a:extLst>
                <a:ext uri="{FF2B5EF4-FFF2-40B4-BE49-F238E27FC236}">
                  <a16:creationId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202636" y="2242106"/>
            <a:ext cx="9072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2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rất nhiều cách để chia tay với đồ dùng cũ. Những món đồ mình không sửa dụng được nữa những sẽ có ích v</a:t>
            </a:r>
            <a:r>
              <a:rPr lang="en-US" sz="42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ớ</a:t>
            </a:r>
            <a:r>
              <a:rPr lang="vi-VN" sz="42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người khác.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C83B7-867B-4C4A-8733-859960FF3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0" y="3500195"/>
            <a:ext cx="2047786" cy="20477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9DDD03-1589-4EED-AA8A-8F34579E7B12}"/>
              </a:ext>
            </a:extLst>
          </p:cNvPr>
          <p:cNvGrpSpPr/>
          <p:nvPr/>
        </p:nvGrpSpPr>
        <p:grpSpPr>
          <a:xfrm>
            <a:off x="0" y="-161129"/>
            <a:ext cx="3385354" cy="3045590"/>
            <a:chOff x="1216259" y="668944"/>
            <a:chExt cx="3385354" cy="3045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85943">
              <a:off x="1216259" y="668944"/>
              <a:ext cx="3385354" cy="3045590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1821868-7DB1-4A50-A446-7B93A18116F0}"/>
                </a:ext>
              </a:extLst>
            </p:cNvPr>
            <p:cNvSpPr/>
            <p:nvPr/>
          </p:nvSpPr>
          <p:spPr>
            <a:xfrm>
              <a:off x="1676400" y="1209040"/>
              <a:ext cx="2529840" cy="20954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Kết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luận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3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7172">
            <a:off x="2130725" y="829084"/>
            <a:ext cx="8008786" cy="48912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2199" y="771526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455041" y="2178851"/>
            <a:ext cx="7592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Nói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lời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chia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tay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với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đồ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vật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cũ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9355"/>
            <a:ext cx="12192000" cy="993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6077B-53C0-4869-9303-18B289659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4018845"/>
            <a:ext cx="2992288" cy="29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BC1544-A1BB-40DE-938D-90187B179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15" y="236119"/>
            <a:ext cx="4079098" cy="33121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DF7EBB-44EA-4326-AD4D-AC7B783E9491}"/>
              </a:ext>
            </a:extLst>
          </p:cNvPr>
          <p:cNvGrpSpPr/>
          <p:nvPr/>
        </p:nvGrpSpPr>
        <p:grpSpPr>
          <a:xfrm>
            <a:off x="1578808" y="2886244"/>
            <a:ext cx="8144310" cy="3016716"/>
            <a:chOff x="283029" y="1746956"/>
            <a:chExt cx="4778208" cy="18791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00A1903-2353-4BA6-BBD8-2EE59299B537}"/>
                </a:ext>
              </a:extLst>
            </p:cNvPr>
            <p:cNvGrpSpPr/>
            <p:nvPr/>
          </p:nvGrpSpPr>
          <p:grpSpPr>
            <a:xfrm>
              <a:off x="283029" y="1746956"/>
              <a:ext cx="4664954" cy="1879132"/>
              <a:chOff x="1557867" y="4109156"/>
              <a:chExt cx="3777219" cy="1879132"/>
            </a:xfrm>
          </p:grpSpPr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B1D74327-682A-4239-9A21-C2D3FCA3E7EE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7219" cy="1879132"/>
              </a:xfrm>
              <a:custGeom>
                <a:avLst/>
                <a:gdLst>
                  <a:gd name="connsiteX0" fmla="*/ 0 w 3777219"/>
                  <a:gd name="connsiteY0" fmla="*/ 313195 h 1879132"/>
                  <a:gd name="connsiteX1" fmla="*/ 313195 w 3777219"/>
                  <a:gd name="connsiteY1" fmla="*/ 0 h 1879132"/>
                  <a:gd name="connsiteX2" fmla="*/ 629537 w 3777219"/>
                  <a:gd name="connsiteY2" fmla="*/ 0 h 1879132"/>
                  <a:gd name="connsiteX3" fmla="*/ 1624506 w 3777219"/>
                  <a:gd name="connsiteY3" fmla="*/ -506125 h 1879132"/>
                  <a:gd name="connsiteX4" fmla="*/ 1573841 w 3777219"/>
                  <a:gd name="connsiteY4" fmla="*/ 0 h 1879132"/>
                  <a:gd name="connsiteX5" fmla="*/ 3464024 w 3777219"/>
                  <a:gd name="connsiteY5" fmla="*/ 0 h 1879132"/>
                  <a:gd name="connsiteX6" fmla="*/ 3777219 w 3777219"/>
                  <a:gd name="connsiteY6" fmla="*/ 313195 h 1879132"/>
                  <a:gd name="connsiteX7" fmla="*/ 3777219 w 3777219"/>
                  <a:gd name="connsiteY7" fmla="*/ 313189 h 1879132"/>
                  <a:gd name="connsiteX8" fmla="*/ 3777219 w 3777219"/>
                  <a:gd name="connsiteY8" fmla="*/ 313189 h 1879132"/>
                  <a:gd name="connsiteX9" fmla="*/ 3777219 w 3777219"/>
                  <a:gd name="connsiteY9" fmla="*/ 782972 h 1879132"/>
                  <a:gd name="connsiteX10" fmla="*/ 3777219 w 3777219"/>
                  <a:gd name="connsiteY10" fmla="*/ 1565937 h 1879132"/>
                  <a:gd name="connsiteX11" fmla="*/ 3464024 w 3777219"/>
                  <a:gd name="connsiteY11" fmla="*/ 1879132 h 1879132"/>
                  <a:gd name="connsiteX12" fmla="*/ 1573841 w 3777219"/>
                  <a:gd name="connsiteY12" fmla="*/ 1879132 h 1879132"/>
                  <a:gd name="connsiteX13" fmla="*/ 629537 w 3777219"/>
                  <a:gd name="connsiteY13" fmla="*/ 1879132 h 1879132"/>
                  <a:gd name="connsiteX14" fmla="*/ 629537 w 3777219"/>
                  <a:gd name="connsiteY14" fmla="*/ 1879132 h 1879132"/>
                  <a:gd name="connsiteX15" fmla="*/ 313195 w 3777219"/>
                  <a:gd name="connsiteY15" fmla="*/ 1879132 h 1879132"/>
                  <a:gd name="connsiteX16" fmla="*/ 0 w 3777219"/>
                  <a:gd name="connsiteY16" fmla="*/ 1565937 h 1879132"/>
                  <a:gd name="connsiteX17" fmla="*/ 0 w 3777219"/>
                  <a:gd name="connsiteY17" fmla="*/ 782972 h 1879132"/>
                  <a:gd name="connsiteX18" fmla="*/ 0 w 3777219"/>
                  <a:gd name="connsiteY18" fmla="*/ 313189 h 1879132"/>
                  <a:gd name="connsiteX19" fmla="*/ 0 w 3777219"/>
                  <a:gd name="connsiteY19" fmla="*/ 313189 h 1879132"/>
                  <a:gd name="connsiteX20" fmla="*/ 0 w 3777219"/>
                  <a:gd name="connsiteY20" fmla="*/ 313195 h 187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7219" h="1879132" fill="none" extrusionOk="0">
                    <a:moveTo>
                      <a:pt x="0" y="313195"/>
                    </a:moveTo>
                    <a:cubicBezTo>
                      <a:pt x="18561" y="150269"/>
                      <a:pt x="118012" y="8931"/>
                      <a:pt x="313195" y="0"/>
                    </a:cubicBezTo>
                    <a:cubicBezTo>
                      <a:pt x="424923" y="16240"/>
                      <a:pt x="561338" y="-378"/>
                      <a:pt x="629537" y="0"/>
                    </a:cubicBezTo>
                    <a:cubicBezTo>
                      <a:pt x="1010850" y="-113083"/>
                      <a:pt x="1228497" y="-357140"/>
                      <a:pt x="1624506" y="-506125"/>
                    </a:cubicBezTo>
                    <a:cubicBezTo>
                      <a:pt x="1556591" y="-257980"/>
                      <a:pt x="1625505" y="-105459"/>
                      <a:pt x="1573841" y="0"/>
                    </a:cubicBezTo>
                    <a:cubicBezTo>
                      <a:pt x="2219005" y="-95567"/>
                      <a:pt x="3065261" y="-3505"/>
                      <a:pt x="3464024" y="0"/>
                    </a:cubicBezTo>
                    <a:cubicBezTo>
                      <a:pt x="3655495" y="-2604"/>
                      <a:pt x="3788801" y="124765"/>
                      <a:pt x="3777219" y="313195"/>
                    </a:cubicBezTo>
                    <a:lnTo>
                      <a:pt x="3777219" y="313189"/>
                    </a:lnTo>
                    <a:lnTo>
                      <a:pt x="3777219" y="313189"/>
                    </a:lnTo>
                    <a:cubicBezTo>
                      <a:pt x="3735846" y="381560"/>
                      <a:pt x="3789542" y="587466"/>
                      <a:pt x="3777219" y="782972"/>
                    </a:cubicBezTo>
                    <a:cubicBezTo>
                      <a:pt x="3741202" y="1024170"/>
                      <a:pt x="3774115" y="1401900"/>
                      <a:pt x="3777219" y="1565937"/>
                    </a:cubicBezTo>
                    <a:cubicBezTo>
                      <a:pt x="3776193" y="1743537"/>
                      <a:pt x="3644215" y="1896113"/>
                      <a:pt x="3464024" y="1879132"/>
                    </a:cubicBezTo>
                    <a:cubicBezTo>
                      <a:pt x="2581989" y="1928831"/>
                      <a:pt x="2167340" y="1854404"/>
                      <a:pt x="1573841" y="1879132"/>
                    </a:cubicBezTo>
                    <a:cubicBezTo>
                      <a:pt x="1317311" y="1892893"/>
                      <a:pt x="783216" y="1801727"/>
                      <a:pt x="629537" y="1879132"/>
                    </a:cubicBezTo>
                    <a:lnTo>
                      <a:pt x="629537" y="1879132"/>
                    </a:lnTo>
                    <a:cubicBezTo>
                      <a:pt x="538841" y="1867369"/>
                      <a:pt x="469355" y="1901412"/>
                      <a:pt x="313195" y="1879132"/>
                    </a:cubicBezTo>
                    <a:cubicBezTo>
                      <a:pt x="138283" y="1906327"/>
                      <a:pt x="-2678" y="1741793"/>
                      <a:pt x="0" y="1565937"/>
                    </a:cubicBezTo>
                    <a:cubicBezTo>
                      <a:pt x="286" y="1208321"/>
                      <a:pt x="-41973" y="962492"/>
                      <a:pt x="0" y="782972"/>
                    </a:cubicBezTo>
                    <a:cubicBezTo>
                      <a:pt x="-9594" y="555513"/>
                      <a:pt x="29515" y="450832"/>
                      <a:pt x="0" y="313189"/>
                    </a:cubicBezTo>
                    <a:lnTo>
                      <a:pt x="0" y="313189"/>
                    </a:lnTo>
                    <a:lnTo>
                      <a:pt x="0" y="313195"/>
                    </a:lnTo>
                    <a:close/>
                  </a:path>
                  <a:path w="3777219" h="1879132" stroke="0" extrusionOk="0">
                    <a:moveTo>
                      <a:pt x="0" y="313195"/>
                    </a:moveTo>
                    <a:cubicBezTo>
                      <a:pt x="-7729" y="153438"/>
                      <a:pt x="152144" y="-8063"/>
                      <a:pt x="313195" y="0"/>
                    </a:cubicBezTo>
                    <a:cubicBezTo>
                      <a:pt x="411558" y="21104"/>
                      <a:pt x="570049" y="-7426"/>
                      <a:pt x="629537" y="0"/>
                    </a:cubicBezTo>
                    <a:cubicBezTo>
                      <a:pt x="988017" y="-85816"/>
                      <a:pt x="1367277" y="-395951"/>
                      <a:pt x="1624506" y="-506125"/>
                    </a:cubicBezTo>
                    <a:cubicBezTo>
                      <a:pt x="1572469" y="-402684"/>
                      <a:pt x="1606365" y="-55217"/>
                      <a:pt x="1573841" y="0"/>
                    </a:cubicBezTo>
                    <a:cubicBezTo>
                      <a:pt x="2404106" y="-37426"/>
                      <a:pt x="2797031" y="-143246"/>
                      <a:pt x="3464024" y="0"/>
                    </a:cubicBezTo>
                    <a:cubicBezTo>
                      <a:pt x="3637662" y="-22659"/>
                      <a:pt x="3771566" y="157105"/>
                      <a:pt x="3777219" y="313195"/>
                    </a:cubicBezTo>
                    <a:lnTo>
                      <a:pt x="3777219" y="313189"/>
                    </a:lnTo>
                    <a:lnTo>
                      <a:pt x="3777219" y="313189"/>
                    </a:lnTo>
                    <a:cubicBezTo>
                      <a:pt x="3777886" y="547921"/>
                      <a:pt x="3796237" y="602166"/>
                      <a:pt x="3777219" y="782972"/>
                    </a:cubicBezTo>
                    <a:cubicBezTo>
                      <a:pt x="3719045" y="1148731"/>
                      <a:pt x="3800767" y="1306697"/>
                      <a:pt x="3777219" y="1565937"/>
                    </a:cubicBezTo>
                    <a:cubicBezTo>
                      <a:pt x="3781316" y="1705126"/>
                      <a:pt x="3659273" y="1878408"/>
                      <a:pt x="3464024" y="1879132"/>
                    </a:cubicBezTo>
                    <a:cubicBezTo>
                      <a:pt x="3158825" y="1710097"/>
                      <a:pt x="2131473" y="1932432"/>
                      <a:pt x="1573841" y="1879132"/>
                    </a:cubicBezTo>
                    <a:cubicBezTo>
                      <a:pt x="1235690" y="1907169"/>
                      <a:pt x="943305" y="1870085"/>
                      <a:pt x="629537" y="1879132"/>
                    </a:cubicBezTo>
                    <a:lnTo>
                      <a:pt x="629537" y="1879132"/>
                    </a:lnTo>
                    <a:cubicBezTo>
                      <a:pt x="590612" y="1853138"/>
                      <a:pt x="430739" y="1880634"/>
                      <a:pt x="313195" y="1879132"/>
                    </a:cubicBezTo>
                    <a:cubicBezTo>
                      <a:pt x="125226" y="1882468"/>
                      <a:pt x="25622" y="1718883"/>
                      <a:pt x="0" y="1565937"/>
                    </a:cubicBezTo>
                    <a:cubicBezTo>
                      <a:pt x="-16033" y="1451537"/>
                      <a:pt x="61035" y="1172316"/>
                      <a:pt x="0" y="782972"/>
                    </a:cubicBezTo>
                    <a:cubicBezTo>
                      <a:pt x="9298" y="558178"/>
                      <a:pt x="37417" y="539947"/>
                      <a:pt x="0" y="313189"/>
                    </a:cubicBezTo>
                    <a:lnTo>
                      <a:pt x="0" y="313189"/>
                    </a:lnTo>
                    <a:lnTo>
                      <a:pt x="0" y="313195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B383B275-B4C8-43BD-A673-BBCFAD2F77A9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EF06A4C2-F84E-43C8-935F-69937F57B821}"/>
                </a:ext>
              </a:extLst>
            </p:cNvPr>
            <p:cNvSpPr txBox="1"/>
            <p:nvPr/>
          </p:nvSpPr>
          <p:spPr>
            <a:xfrm>
              <a:off x="513037" y="1998361"/>
              <a:ext cx="4548200" cy="1092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hảo luận chia sẻ cách nói lời chia tay với một món đồ cũ của mình trước khi cho đi, bỏ đi, tái chế..</a:t>
              </a:r>
              <a:endParaRPr lang="zh-CN" altLang="en-US" sz="3600" dirty="0">
                <a:solidFill>
                  <a:srgbClr val="002060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7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019;p13">
            <a:extLst>
              <a:ext uri="{FF2B5EF4-FFF2-40B4-BE49-F238E27FC236}">
                <a16:creationId xmlns:a16="http://schemas.microsoft.com/office/drawing/2014/main" id="{313C8C88-2A36-4941-A254-0F035FF60C4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63866">
            <a:off x="2332287" y="2777175"/>
            <a:ext cx="1777334" cy="378473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355E32-FC68-4298-8B44-5B0CFFED2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72" y="3020603"/>
            <a:ext cx="3952670" cy="37552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F10FEEF-E5F2-4570-A055-F8788BADA982}"/>
              </a:ext>
            </a:extLst>
          </p:cNvPr>
          <p:cNvGrpSpPr/>
          <p:nvPr/>
        </p:nvGrpSpPr>
        <p:grpSpPr>
          <a:xfrm flipH="1">
            <a:off x="670562" y="640994"/>
            <a:ext cx="6603998" cy="3145966"/>
            <a:chOff x="1883" y="2287988"/>
            <a:chExt cx="3294616" cy="1639856"/>
          </a:xfrm>
          <a:solidFill>
            <a:srgbClr val="F0F9E0"/>
          </a:solidFill>
        </p:grpSpPr>
        <p:sp>
          <p:nvSpPr>
            <p:cNvPr id="13" name="Rounded Rectangular Callout 7">
              <a:extLst>
                <a:ext uri="{FF2B5EF4-FFF2-40B4-BE49-F238E27FC236}">
                  <a16:creationId xmlns:a16="http://schemas.microsoft.com/office/drawing/2014/main" id="{0003E030-AE56-43EC-BA70-AE54924C352D}"/>
                </a:ext>
              </a:extLst>
            </p:cNvPr>
            <p:cNvSpPr/>
            <p:nvPr/>
          </p:nvSpPr>
          <p:spPr>
            <a:xfrm>
              <a:off x="24374" y="2287988"/>
              <a:ext cx="3249634" cy="1035968"/>
            </a:xfrm>
            <a:prstGeom prst="wedgeRoundRectCallout">
              <a:avLst>
                <a:gd name="adj1" fmla="val -1050"/>
                <a:gd name="adj2" fmla="val 92500"/>
                <a:gd name="adj3" fmla="val 16667"/>
              </a:avLst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DD5E89-352E-46D9-BD78-612BDEFFFC02}"/>
                </a:ext>
              </a:extLst>
            </p:cNvPr>
            <p:cNvSpPr txBox="1"/>
            <p:nvPr/>
          </p:nvSpPr>
          <p:spPr>
            <a:xfrm>
              <a:off x="1883" y="2328919"/>
              <a:ext cx="3294616" cy="159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Tạm biệt bạn nhé! Mong rằng bạn sẽ cảm thấy vui vẻ và hạnh phúc với người chủ mới </a:t>
              </a:r>
              <a:endParaRPr lang="en-US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9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63136" y="3341716"/>
            <a:ext cx="9439138" cy="1670766"/>
            <a:chOff x="1629819" y="733985"/>
            <a:chExt cx="9439138" cy="1670766"/>
          </a:xfrm>
        </p:grpSpPr>
        <p:pic>
          <p:nvPicPr>
            <p:cNvPr id="18" name="图片 16">
              <a:extLst>
                <a:ext uri="{FF2B5EF4-FFF2-40B4-BE49-F238E27FC236}">
                  <a16:creationId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283916" y="3453715"/>
            <a:ext cx="9072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200" b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 dùng của mình cũng là những người bạn gắn bó với mình trong cuộc sống.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C83B7-867B-4C4A-8733-859960FF3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0" y="3500195"/>
            <a:ext cx="2047786" cy="20477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9DDD03-1589-4EED-AA8A-8F34579E7B12}"/>
              </a:ext>
            </a:extLst>
          </p:cNvPr>
          <p:cNvGrpSpPr/>
          <p:nvPr/>
        </p:nvGrpSpPr>
        <p:grpSpPr>
          <a:xfrm>
            <a:off x="389726" y="544215"/>
            <a:ext cx="3385354" cy="3045590"/>
            <a:chOff x="1216259" y="668944"/>
            <a:chExt cx="3385354" cy="3045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85943">
              <a:off x="1216259" y="668944"/>
              <a:ext cx="3385354" cy="3045590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1821868-7DB1-4A50-A446-7B93A18116F0}"/>
                </a:ext>
              </a:extLst>
            </p:cNvPr>
            <p:cNvSpPr/>
            <p:nvPr/>
          </p:nvSpPr>
          <p:spPr>
            <a:xfrm>
              <a:off x="1676400" y="1209040"/>
              <a:ext cx="2529840" cy="20954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Kết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luận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5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2146176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22735" y="3982072"/>
            <a:ext cx="1112208" cy="9849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F07E44-CA7D-4A6D-B1FA-AF3899867C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776" y="1565636"/>
            <a:ext cx="644403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DC9FB0-D2B8-4B85-B7A5-3F1A7CECE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50" y="985520"/>
            <a:ext cx="9316746" cy="3678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6C1301-6113-427F-8D89-9A90C50A1A8C}"/>
              </a:ext>
            </a:extLst>
          </p:cNvPr>
          <p:cNvSpPr txBox="1"/>
          <p:nvPr/>
        </p:nvSpPr>
        <p:spPr>
          <a:xfrm>
            <a:off x="2235200" y="1356078"/>
            <a:ext cx="8178800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 dẫn phân loại đồ cũ: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A0378-6894-4442-AC47-166B349BE189}"/>
              </a:ext>
            </a:extLst>
          </p:cNvPr>
          <p:cNvSpPr txBox="1"/>
          <p:nvPr/>
        </p:nvSpPr>
        <p:spPr>
          <a:xfrm>
            <a:off x="2307461" y="2706682"/>
            <a:ext cx="8106539" cy="12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A9E93D-6FDF-4F0D-88B8-7A27D771666F}"/>
              </a:ext>
            </a:extLst>
          </p:cNvPr>
          <p:cNvGrpSpPr/>
          <p:nvPr/>
        </p:nvGrpSpPr>
        <p:grpSpPr>
          <a:xfrm>
            <a:off x="4488203" y="4240647"/>
            <a:ext cx="3916499" cy="2746185"/>
            <a:chOff x="1197026" y="4232126"/>
            <a:chExt cx="3751815" cy="263071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8A9849-9A7C-4A90-8D0F-52ED2BE28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65685E-0407-433B-ABB5-471AA576E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7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u mua đồ cũ giá cao - Chợ đồ cũ thanh lý lớn nhất Hà Nội">
            <a:extLst>
              <a:ext uri="{FF2B5EF4-FFF2-40B4-BE49-F238E27FC236}">
                <a16:creationId xmlns:a16="http://schemas.microsoft.com/office/drawing/2014/main" id="{4D7E1929-2DE7-4ECE-6CCF-3F356A8D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" y="325121"/>
            <a:ext cx="10342880" cy="3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9A85A8-F702-4D94-F082-F884D9131DBD}"/>
              </a:ext>
            </a:extLst>
          </p:cNvPr>
          <p:cNvSpPr txBox="1"/>
          <p:nvPr/>
        </p:nvSpPr>
        <p:spPr>
          <a:xfrm>
            <a:off x="812800" y="4155440"/>
            <a:ext cx="10678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LỚP 3A1</a:t>
            </a:r>
          </a:p>
          <a:p>
            <a:pPr algn="ctr"/>
            <a:r>
              <a:rPr lang="en-US" sz="6000" dirty="0"/>
              <a:t>TRƯỜNG TIỂU HỌC HƯNG ĐẠO</a:t>
            </a:r>
          </a:p>
        </p:txBody>
      </p:sp>
    </p:spTree>
    <p:extLst>
      <p:ext uri="{BB962C8B-B14F-4D97-AF65-F5344CB8AC3E}">
        <p14:creationId xmlns:p14="http://schemas.microsoft.com/office/powerpoint/2010/main" val="2153801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-1" y="0"/>
            <a:ext cx="11034793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1561752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390355"/>
            <a:ext cx="1112208" cy="9849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3065" y="1684036"/>
            <a:ext cx="7046899" cy="2308324"/>
          </a:xfrm>
          <a:prstGeom prst="rect">
            <a:avLst/>
          </a:prstGeom>
          <a:noFill/>
          <a:effectLst>
            <a:glow rad="1092200">
              <a:schemeClr val="accent2">
                <a:lumMod val="50000"/>
                <a:alpha val="20000"/>
              </a:schemeClr>
            </a:glow>
            <a:softEdge rad="825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cs typeface="+mn-cs"/>
              </a:rPr>
              <a:t>!</a:t>
            </a: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2146176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22735" y="3982072"/>
            <a:ext cx="1112208" cy="984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C0D4D1-2D0D-452B-8012-1038C2D3D2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595980" y="568661"/>
            <a:ext cx="9150889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6553200" y="0"/>
            <a:ext cx="563880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45" y="10402"/>
            <a:ext cx="649264" cy="7791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76" y="5194396"/>
            <a:ext cx="952496" cy="914257"/>
          </a:xfrm>
          <a:prstGeom prst="rect">
            <a:avLst/>
          </a:prstGeom>
        </p:spPr>
      </p:pic>
      <p:pic>
        <p:nvPicPr>
          <p:cNvPr id="24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F49C23D-07BC-4296-90FF-1CB36A44B1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06" y="64233"/>
            <a:ext cx="4226748" cy="4226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5304AF-3702-48BB-B443-9B59A67E46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204" y="1394951"/>
            <a:ext cx="8047417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253985-5859-4DD0-A76E-06CA1DA28F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055" y="2265710"/>
            <a:ext cx="7096359" cy="2377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5B74C2-9FD1-46D3-8065-8DE3FE61A3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3049"/>
            <a:ext cx="1454738" cy="14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578279" y="401370"/>
            <a:ext cx="11035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1.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Tiểu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phẩm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Nỗi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buồn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của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quần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áo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cũ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E0E291-E6D6-4D60-9D72-C6512953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982" y="1210669"/>
            <a:ext cx="5397818" cy="52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flipH="1">
            <a:off x="872204" y="808358"/>
            <a:ext cx="4830418" cy="1643188"/>
            <a:chOff x="4126041" y="366563"/>
            <a:chExt cx="3876590" cy="1643188"/>
          </a:xfrm>
          <a:solidFill>
            <a:srgbClr val="FFFF99"/>
          </a:solidFill>
        </p:grpSpPr>
        <p:sp>
          <p:nvSpPr>
            <p:cNvPr id="4" name="Rounded Rectangular Callout 3"/>
            <p:cNvSpPr/>
            <p:nvPr/>
          </p:nvSpPr>
          <p:spPr>
            <a:xfrm>
              <a:off x="4162151" y="366563"/>
              <a:ext cx="3840480" cy="1117828"/>
            </a:xfrm>
            <a:prstGeom prst="wedgeRoundRectCallout">
              <a:avLst>
                <a:gd name="adj1" fmla="val 4602"/>
                <a:gd name="adj2" fmla="val 84752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041" y="440091"/>
              <a:ext cx="38404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Sắm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vai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quần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áo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nói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với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nhau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6976026" y="850216"/>
            <a:ext cx="4298775" cy="1035968"/>
            <a:chOff x="1883" y="2287988"/>
            <a:chExt cx="3294616" cy="1035968"/>
          </a:xfrm>
          <a:solidFill>
            <a:srgbClr val="F0F9E0"/>
          </a:solidFill>
        </p:grpSpPr>
        <p:sp>
          <p:nvSpPr>
            <p:cNvPr id="8" name="Rounded Rectangular Callout 7"/>
            <p:cNvSpPr/>
            <p:nvPr/>
          </p:nvSpPr>
          <p:spPr>
            <a:xfrm>
              <a:off x="24374" y="2287988"/>
              <a:ext cx="3249634" cy="1035968"/>
            </a:xfrm>
            <a:prstGeom prst="wedgeRoundRectCallout">
              <a:avLst>
                <a:gd name="adj1" fmla="val -1050"/>
                <a:gd name="adj2" fmla="val 92500"/>
                <a:gd name="adj3" fmla="val 16667"/>
              </a:avLst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3" y="2328919"/>
              <a:ext cx="32946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Phân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vai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Chiếc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Chiếc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Quần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Đôi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…</a:t>
              </a:r>
            </a:p>
          </p:txBody>
        </p:sp>
      </p:grpSp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40596FAE-95E5-4093-8126-49AF97338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80" y="1886184"/>
            <a:ext cx="4640426" cy="454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1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63136" y="3341716"/>
            <a:ext cx="9439138" cy="1670766"/>
            <a:chOff x="1629819" y="733985"/>
            <a:chExt cx="9439138" cy="1670766"/>
          </a:xfrm>
        </p:grpSpPr>
        <p:pic>
          <p:nvPicPr>
            <p:cNvPr id="18" name="图片 16">
              <a:extLst>
                <a:ext uri="{FF2B5EF4-FFF2-40B4-BE49-F238E27FC236}">
                  <a16:creationId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961415" y="3541541"/>
            <a:ext cx="9072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gìn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trân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b="1" dirty="0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C83B7-867B-4C4A-8733-859960FF3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0" y="3500195"/>
            <a:ext cx="2047786" cy="20477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9DDD03-1589-4EED-AA8A-8F34579E7B12}"/>
              </a:ext>
            </a:extLst>
          </p:cNvPr>
          <p:cNvGrpSpPr/>
          <p:nvPr/>
        </p:nvGrpSpPr>
        <p:grpSpPr>
          <a:xfrm>
            <a:off x="509959" y="354693"/>
            <a:ext cx="3385354" cy="3045590"/>
            <a:chOff x="1216259" y="668944"/>
            <a:chExt cx="3385354" cy="3045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85943">
              <a:off x="1216259" y="668944"/>
              <a:ext cx="3385354" cy="3045590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1821868-7DB1-4A50-A446-7B93A18116F0}"/>
                </a:ext>
              </a:extLst>
            </p:cNvPr>
            <p:cNvSpPr/>
            <p:nvPr/>
          </p:nvSpPr>
          <p:spPr>
            <a:xfrm>
              <a:off x="1676400" y="1209040"/>
              <a:ext cx="2529840" cy="20954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latin typeface="Coiny" panose="02000903060500060000" pitchFamily="2" charset="0"/>
                </a:rPr>
                <a:t>Kết</a:t>
              </a:r>
              <a:r>
                <a:rPr lang="en-US" sz="5400" dirty="0">
                  <a:latin typeface="Coiny" panose="02000903060500060000" pitchFamily="2" charset="0"/>
                </a:rPr>
                <a:t> </a:t>
              </a:r>
              <a:r>
                <a:rPr lang="en-US" sz="5400" dirty="0" err="1">
                  <a:latin typeface="Coiny" panose="02000903060500060000" pitchFamily="2" charset="0"/>
                </a:rPr>
                <a:t>luận</a:t>
              </a:r>
              <a:endParaRPr lang="en-US" sz="5400" dirty="0">
                <a:latin typeface="Coiny" panose="0200090306050006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6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7172">
            <a:off x="2129866" y="814071"/>
            <a:ext cx="8272122" cy="48912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2199" y="771526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624437" y="2317656"/>
            <a:ext cx="8029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Thảo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luận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về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đồ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cũ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nên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dùng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tiếp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hay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bỏ</a:t>
            </a:r>
            <a:r>
              <a:rPr lang="en-US" sz="4800" b="1" spc="300" dirty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 </a:t>
            </a:r>
            <a:r>
              <a:rPr lang="en-US" sz="4800" b="1" spc="300" dirty="0" err="1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+mn-lt"/>
              </a:rPr>
              <a:t>đi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7AC317-D1A0-4653-99B8-6CD6D5B060C5}"/>
              </a:ext>
            </a:extLst>
          </p:cNvPr>
          <p:cNvGrpSpPr/>
          <p:nvPr/>
        </p:nvGrpSpPr>
        <p:grpSpPr>
          <a:xfrm>
            <a:off x="654685" y="3761329"/>
            <a:ext cx="3785235" cy="2085288"/>
            <a:chOff x="8416216" y="4844834"/>
            <a:chExt cx="3649410" cy="1874465"/>
          </a:xfrm>
        </p:grpSpPr>
        <p:pic>
          <p:nvPicPr>
            <p:cNvPr id="16" name="Picture 15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1B958252-697B-4AB7-874D-C27A69F66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2B7ECE8-E866-4628-B80C-BA0CA645EC3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</a:t>
              </a:r>
            </a:p>
          </p:txBody>
        </p:sp>
      </p:grpSp>
      <p:sp>
        <p:nvSpPr>
          <p:cNvPr id="18" name="Rounded Rectangular Callout 16">
            <a:extLst>
              <a:ext uri="{FF2B5EF4-FFF2-40B4-BE49-F238E27FC236}">
                <a16:creationId xmlns:a16="http://schemas.microsoft.com/office/drawing/2014/main" id="{2A97541F-C519-4AAE-9B07-4F908A908882}"/>
              </a:ext>
            </a:extLst>
          </p:cNvPr>
          <p:cNvSpPr/>
          <p:nvPr/>
        </p:nvSpPr>
        <p:spPr>
          <a:xfrm>
            <a:off x="329564" y="253798"/>
            <a:ext cx="10978515" cy="916406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2800" kern="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 các món đồ của mình và ghi ra giấy tên món đồ cũ.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EC0DF371-FBCD-4CD4-9224-28E51848A3B6}"/>
              </a:ext>
            </a:extLst>
          </p:cNvPr>
          <p:cNvSpPr/>
          <p:nvPr/>
        </p:nvSpPr>
        <p:spPr>
          <a:xfrm>
            <a:off x="3219722" y="1527038"/>
            <a:ext cx="7184118" cy="815120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D8CE7-20EE-4C14-BFFF-76BC95CC3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5012780"/>
            <a:ext cx="2772928" cy="1845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ounded Rectangular Callout 18">
            <a:extLst>
              <a:ext uri="{FF2B5EF4-FFF2-40B4-BE49-F238E27FC236}">
                <a16:creationId xmlns:a16="http://schemas.microsoft.com/office/drawing/2014/main" id="{FBE2ACB3-A3EC-4EB6-9287-ADE89C52CD8E}"/>
              </a:ext>
            </a:extLst>
          </p:cNvPr>
          <p:cNvSpPr/>
          <p:nvPr/>
        </p:nvSpPr>
        <p:spPr>
          <a:xfrm>
            <a:off x="4712458" y="2782019"/>
            <a:ext cx="6595621" cy="815120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FC000"/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Đưa ra cách sửa chữa một số đồ cũ bị hỏng để có thể tiếp tục dùng được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18">
            <a:extLst>
              <a:ext uri="{FF2B5EF4-FFF2-40B4-BE49-F238E27FC236}">
                <a16:creationId xmlns:a16="http://schemas.microsoft.com/office/drawing/2014/main" id="{164E7569-ADE7-4B35-A56A-86F0215D6B6E}"/>
              </a:ext>
            </a:extLst>
          </p:cNvPr>
          <p:cNvSpPr/>
          <p:nvPr/>
        </p:nvSpPr>
        <p:spPr>
          <a:xfrm>
            <a:off x="4712458" y="4067741"/>
            <a:ext cx="6447019" cy="815120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hảo luận những cách chia tay với đồ cũ của em.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CUỘC THI HÙNG BIỆN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ĐỒ CŨ NÊN BỎ HAY DÙNG TIẾP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420" y="2796994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375</Words>
  <Application>Microsoft Office PowerPoint</Application>
  <PresentationFormat>Widescreen</PresentationFormat>
  <Paragraphs>48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Coiny</vt:lpstr>
      <vt:lpstr>Georgia</vt:lpstr>
      <vt:lpstr>Times New Roman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45</cp:revision>
  <dcterms:created xsi:type="dcterms:W3CDTF">2022-07-19T06:40:44Z</dcterms:created>
  <dcterms:modified xsi:type="dcterms:W3CDTF">2025-10-23T16:26:44Z</dcterms:modified>
</cp:coreProperties>
</file>