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521" r:id="rId2"/>
    <p:sldId id="259" r:id="rId3"/>
    <p:sldId id="263" r:id="rId4"/>
    <p:sldId id="257" r:id="rId5"/>
    <p:sldId id="261" r:id="rId6"/>
    <p:sldId id="260" r:id="rId7"/>
    <p:sldId id="266" r:id="rId8"/>
    <p:sldId id="267" r:id="rId9"/>
    <p:sldId id="268" r:id="rId10"/>
    <p:sldId id="264" r:id="rId11"/>
    <p:sldId id="286" r:id="rId12"/>
    <p:sldId id="285" r:id="rId13"/>
    <p:sldId id="262" r:id="rId14"/>
    <p:sldId id="287" r:id="rId15"/>
    <p:sldId id="26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EE1F2-921A-42A3-BD09-708CBBD074DE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2BA38-0D12-4883-AC3F-D4BF44361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88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 có được tình bạn đẹp các em hãy đến với bài học ngày hôm nay – </a:t>
            </a:r>
            <a:r>
              <a:rPr lang="vi-VN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 đề 2 – Tiết 2: Kế hoạch hoạt động “Cùng làm nên kỉ niệm”.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558199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EA814-E437-442F-BBC8-6474FA65D3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874438-75A8-45AB-B1E1-1870F6F596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263CF-52EC-4F36-894D-A42086ABF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89FF-8E5F-41CA-BC27-32F968F6C769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0CB6D-1F19-4461-8C35-D66F6F423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7E26F-F13A-4AF7-B820-556FE2B62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FB5E-4323-4726-A08D-753E4D6A2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96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B2029-3CE9-4B2E-A8EF-8D97FB5F6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0079E5-1ED3-4BC2-8404-6B70724A39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F3D63-A159-4623-BCF7-7F1C17B06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89FF-8E5F-41CA-BC27-32F968F6C769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CC801-3B16-4174-9DE7-4A7EC1780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5EC6C-67AC-4476-A1FD-2F6CB3D57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FB5E-4323-4726-A08D-753E4D6A2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097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80D5E2-57BC-4B01-9DCC-0A5BB880B1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96EC94-FDCE-46D9-BCF7-3FFE4F7BBD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4F141-9A12-4D9C-8F40-C5EA7DD5B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89FF-8E5F-41CA-BC27-32F968F6C769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7CF5F-855A-4276-B095-1C234D8EB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6720B-6DF2-4E6A-AABF-E163FD004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FB5E-4323-4726-A08D-753E4D6A2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92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7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292423" y="231819"/>
            <a:ext cx="1163341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223859" y="0"/>
            <a:ext cx="2554995" cy="19704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9352575" y="-109680"/>
            <a:ext cx="2839425" cy="21898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41282" y="5516706"/>
            <a:ext cx="238983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4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8DA33-73B6-4925-8020-5B4F9CF86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40EE9-1E54-4104-A406-4B036AE0B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15F06-0A09-4124-A521-61D90EE14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89FF-8E5F-41CA-BC27-32F968F6C769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8080C-99F8-4798-A5C0-BACB1BF40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05C50-EB5F-4D08-AD07-B5FFB61FE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FB5E-4323-4726-A08D-753E4D6A2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32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77063-34C2-4655-A886-71E032186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EAA11-8C7C-43A7-8ABA-5EBB11254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1C322-CB9C-4A29-933F-6D44EB817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89FF-8E5F-41CA-BC27-32F968F6C769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47CAB-34A6-45A2-9418-14ACEDF5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DF1FBD-4405-474C-B6E0-FEF8FCDCA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FB5E-4323-4726-A08D-753E4D6A2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42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83990-7B2F-4F1C-BC07-730380794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941B6-3578-491C-883C-E30EA4DAB2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D44062-3D7A-40F8-9553-F42235A7F8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A5583A-C4CB-43BD-B385-DA03B451E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89FF-8E5F-41CA-BC27-32F968F6C769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AE249A-A805-4360-8128-C73D12D49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F94C7-2FDD-410F-BEB7-151418C28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FB5E-4323-4726-A08D-753E4D6A2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94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C2A7C-970C-4A63-AE73-0A12A6693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55125-F897-469D-9507-E2EA8EA51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A1BD6-A17A-40F9-84F2-1AF885E57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68634D-74D7-4AD9-AFC7-2927342DFA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C287FA-2237-4B22-8C2D-77C4A55C4F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C2F9B5-BEA9-467D-8C05-AA95AF4C8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89FF-8E5F-41CA-BC27-32F968F6C769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861ED0-AFA0-42A5-BE99-0A29FCF2C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B49013-82FF-4D6D-9B4B-C785ADD92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FB5E-4323-4726-A08D-753E4D6A2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82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AE9FC-8B3D-496A-AE94-F40F1DF13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5D50CE-975E-4F6D-AD7E-3E001BFC0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89FF-8E5F-41CA-BC27-32F968F6C769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C4BE69-F13F-4D94-97FB-347FFC643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AF6E30-3DE9-4481-8FC1-E870D25D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FB5E-4323-4726-A08D-753E4D6A2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12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21B772-35D1-4932-B967-C2C8B955E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89FF-8E5F-41CA-BC27-32F968F6C769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2FEE67-48C1-4692-8E15-A8D68D61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5690F4-4575-4EC0-9EEC-6FCE0ADB7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FB5E-4323-4726-A08D-753E4D6A2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39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7BCAD-AB61-444D-9234-3C2C32D43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3418-92F1-4109-B2FE-1987AE0C0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DA4E6A-D43B-4941-97EC-00E2E77E2E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DC85FE-7EFC-4625-9BD7-F0AAC3956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89FF-8E5F-41CA-BC27-32F968F6C769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F8F9B1-F679-421E-A383-D437FA19E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8C1F23-95F6-4C5A-9AB8-26E49807D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FB5E-4323-4726-A08D-753E4D6A2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37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EA803-16A0-4D55-9D30-439A997ED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490BB0-F83B-462C-B1A4-3ED953306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CDE64B-4D1E-4E1C-AEA0-86C6D0761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44075-EAB5-4C98-9194-E49293985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89FF-8E5F-41CA-BC27-32F968F6C769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3DBFD-C5BC-446E-BE22-AB1A99977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6A7C6-B6C1-446D-ADAF-261815E92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FB5E-4323-4726-A08D-753E4D6A2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43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3220E0-A732-44AC-9748-D6B937066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46812-E815-4039-B24A-7822147B4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E4593-F566-42CE-B925-95EE337F61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589FF-8E5F-41CA-BC27-32F968F6C769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76EAC-4EFE-4BD6-8790-CF4575F29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D79A5-46E4-47CF-97A3-A6266F2E26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0FB5E-4323-4726-A08D-753E4D6A2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0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image" Target="../media/image8.pn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614" y="2408772"/>
            <a:ext cx="8565622" cy="1950889"/>
          </a:xfrm>
          <a:prstGeom prst="rect">
            <a:avLst/>
          </a:prstGeom>
        </p:spPr>
      </p:pic>
      <p:pic>
        <p:nvPicPr>
          <p:cNvPr id="2" name="Picture 2" descr="Bộ hình nền &quot;Hoạt hình siêu dễ thương 2&quot; chất lượng cao cho Powerpoint">
            <a:extLst>
              <a:ext uri="{FF2B5EF4-FFF2-40B4-BE49-F238E27FC236}">
                <a16:creationId xmlns:a16="http://schemas.microsoft.com/office/drawing/2014/main" id="{F3B48790-F29F-21A7-22D2-C96C73922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0083A9-2D46-BA2E-FC9E-4739CF696498}"/>
              </a:ext>
            </a:extLst>
          </p:cNvPr>
          <p:cNvSpPr txBox="1"/>
          <p:nvPr/>
        </p:nvSpPr>
        <p:spPr>
          <a:xfrm>
            <a:off x="2506717" y="2359733"/>
            <a:ext cx="7520151" cy="2312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: </a:t>
            </a:r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HOẠT ĐỘNG TRẢI NGHIỆM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Sans-serif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Liễu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Sans-serif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5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A1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38D9C3-1617-3639-252F-225EF468183A}"/>
              </a:ext>
            </a:extLst>
          </p:cNvPr>
          <p:cNvSpPr txBox="1"/>
          <p:nvPr/>
        </p:nvSpPr>
        <p:spPr>
          <a:xfrm>
            <a:off x="2800085" y="156597"/>
            <a:ext cx="70462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Sans-serif"/>
                <a:cs typeface="Arial" panose="020B0604020202020204" pitchFamily="34" charset="0"/>
              </a:rPr>
              <a:t>T</a:t>
            </a:r>
            <a:r>
              <a:rPr lang="en-US" altLang="en-US" sz="2800" b="1" dirty="0">
                <a:solidFill>
                  <a:srgbClr val="FF0000"/>
                </a:solidFill>
                <a:latin typeface="Sans-serif"/>
                <a:cs typeface="Times New Roman" panose="02020603050405020304" pitchFamily="18" charset="0"/>
              </a:rPr>
              <a:t>RƯỜNG TIỂU HỌC HƯNG ĐẠO</a:t>
            </a:r>
          </a:p>
        </p:txBody>
      </p:sp>
      <p:sp>
        <p:nvSpPr>
          <p:cNvPr id="8" name="Rectangle 7"/>
          <p:cNvSpPr/>
          <p:nvPr/>
        </p:nvSpPr>
        <p:spPr>
          <a:xfrm>
            <a:off x="1999587" y="1667410"/>
            <a:ext cx="81928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Sans-serif"/>
                <a:cs typeface="Times New Roman" panose="02020603050405020304" pitchFamily="18" charset="0"/>
              </a:rPr>
              <a:t>CHÀO MỪNG CÁC THẦY CÔ  VỀ DỰ CHUYÊN ĐỀ</a:t>
            </a:r>
          </a:p>
        </p:txBody>
      </p:sp>
    </p:spTree>
    <p:extLst>
      <p:ext uri="{BB962C8B-B14F-4D97-AF65-F5344CB8AC3E}">
        <p14:creationId xmlns:p14="http://schemas.microsoft.com/office/powerpoint/2010/main" val="310248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117562">
            <a:off x="4211198" y="-45690"/>
            <a:ext cx="4109060" cy="27556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788F90-E8C1-0268-C414-7770D7CC1054}"/>
              </a:ext>
            </a:extLst>
          </p:cNvPr>
          <p:cNvSpPr txBox="1"/>
          <p:nvPr/>
        </p:nvSpPr>
        <p:spPr>
          <a:xfrm>
            <a:off x="2529840" y="1910080"/>
            <a:ext cx="7254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Bình chọn bản kế hoạch khả thi để thực hiện vào tiết Sinh hoạt lớp.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17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9538E94D-E7ED-EF95-75A9-FCAF14978D4F}"/>
              </a:ext>
            </a:extLst>
          </p:cNvPr>
          <p:cNvSpPr/>
          <p:nvPr/>
        </p:nvSpPr>
        <p:spPr>
          <a:xfrm>
            <a:off x="4429761" y="1981200"/>
            <a:ext cx="4419600" cy="4259580"/>
          </a:xfrm>
          <a:custGeom>
            <a:avLst/>
            <a:gdLst/>
            <a:ahLst/>
            <a:cxnLst/>
            <a:rect l="l" t="t" r="r" b="b"/>
            <a:pathLst>
              <a:path w="8583677" h="8229600">
                <a:moveTo>
                  <a:pt x="0" y="0"/>
                </a:moveTo>
                <a:lnTo>
                  <a:pt x="8583677" y="0"/>
                </a:lnTo>
                <a:lnTo>
                  <a:pt x="85836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矩形: 圆角 33">
            <a:extLst>
              <a:ext uri="{FF2B5EF4-FFF2-40B4-BE49-F238E27FC236}">
                <a16:creationId xmlns:a16="http://schemas.microsoft.com/office/drawing/2014/main" id="{F57AE0D6-1C64-7008-AA60-8135E296DF2B}"/>
              </a:ext>
            </a:extLst>
          </p:cNvPr>
          <p:cNvSpPr/>
          <p:nvPr/>
        </p:nvSpPr>
        <p:spPr>
          <a:xfrm>
            <a:off x="950387" y="0"/>
            <a:ext cx="10440785" cy="1783946"/>
          </a:xfrm>
          <a:custGeom>
            <a:avLst/>
            <a:gdLst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9714" h="4332514">
                <a:moveTo>
                  <a:pt x="0" y="722100"/>
                </a:moveTo>
                <a:cubicBezTo>
                  <a:pt x="0" y="323295"/>
                  <a:pt x="323295" y="0"/>
                  <a:pt x="722100" y="0"/>
                </a:cubicBezTo>
                <a:cubicBezTo>
                  <a:pt x="3150813" y="468086"/>
                  <a:pt x="4632472" y="261257"/>
                  <a:pt x="7877614" y="0"/>
                </a:cubicBezTo>
                <a:cubicBezTo>
                  <a:pt x="8276419" y="0"/>
                  <a:pt x="8599714" y="323295"/>
                  <a:pt x="8599714" y="722100"/>
                </a:cubicBezTo>
                <a:cubicBezTo>
                  <a:pt x="8360228" y="2729900"/>
                  <a:pt x="8599714" y="2647643"/>
                  <a:pt x="8599714" y="3610414"/>
                </a:cubicBezTo>
                <a:cubicBezTo>
                  <a:pt x="8599714" y="4009219"/>
                  <a:pt x="8276419" y="4332514"/>
                  <a:pt x="7877614" y="4332514"/>
                </a:cubicBezTo>
                <a:cubicBezTo>
                  <a:pt x="5492443" y="4332514"/>
                  <a:pt x="3727757" y="3984171"/>
                  <a:pt x="722100" y="4332514"/>
                </a:cubicBezTo>
                <a:cubicBezTo>
                  <a:pt x="323295" y="4332514"/>
                  <a:pt x="0" y="4009219"/>
                  <a:pt x="0" y="3610414"/>
                </a:cubicBezTo>
                <a:cubicBezTo>
                  <a:pt x="0" y="2647643"/>
                  <a:pt x="119743" y="2446871"/>
                  <a:pt x="0" y="722100"/>
                </a:cubicBezTo>
                <a:close/>
              </a:path>
            </a:pathLst>
          </a:custGeom>
          <a:solidFill>
            <a:srgbClr val="C8E597">
              <a:alpha val="95000"/>
            </a:srgbClr>
          </a:solidFill>
          <a:ln w="28575">
            <a:solidFill>
              <a:srgbClr val="72A0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Bỏ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phiếu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bình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chọn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cho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hoạt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động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và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bản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kế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hoạch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khả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thi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nhất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.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阿里巴巴普惠体" panose="00020600040101010101"/>
            </a:endParaRPr>
          </a:p>
        </p:txBody>
      </p:sp>
    </p:spTree>
    <p:extLst>
      <p:ext uri="{BB962C8B-B14F-4D97-AF65-F5344CB8AC3E}">
        <p14:creationId xmlns:p14="http://schemas.microsoft.com/office/powerpoint/2010/main" val="290389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33">
            <a:extLst>
              <a:ext uri="{FF2B5EF4-FFF2-40B4-BE49-F238E27FC236}">
                <a16:creationId xmlns:a16="http://schemas.microsoft.com/office/drawing/2014/main" id="{196E4E3F-EDAF-0AB5-58BF-F1168746AD14}"/>
              </a:ext>
            </a:extLst>
          </p:cNvPr>
          <p:cNvSpPr/>
          <p:nvPr/>
        </p:nvSpPr>
        <p:spPr>
          <a:xfrm>
            <a:off x="828467" y="78542"/>
            <a:ext cx="10440785" cy="1783946"/>
          </a:xfrm>
          <a:custGeom>
            <a:avLst/>
            <a:gdLst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9714" h="4332514">
                <a:moveTo>
                  <a:pt x="0" y="722100"/>
                </a:moveTo>
                <a:cubicBezTo>
                  <a:pt x="0" y="323295"/>
                  <a:pt x="323295" y="0"/>
                  <a:pt x="722100" y="0"/>
                </a:cubicBezTo>
                <a:cubicBezTo>
                  <a:pt x="3150813" y="468086"/>
                  <a:pt x="4632472" y="261257"/>
                  <a:pt x="7877614" y="0"/>
                </a:cubicBezTo>
                <a:cubicBezTo>
                  <a:pt x="8276419" y="0"/>
                  <a:pt x="8599714" y="323295"/>
                  <a:pt x="8599714" y="722100"/>
                </a:cubicBezTo>
                <a:cubicBezTo>
                  <a:pt x="8360228" y="2729900"/>
                  <a:pt x="8599714" y="2647643"/>
                  <a:pt x="8599714" y="3610414"/>
                </a:cubicBezTo>
                <a:cubicBezTo>
                  <a:pt x="8599714" y="4009219"/>
                  <a:pt x="8276419" y="4332514"/>
                  <a:pt x="7877614" y="4332514"/>
                </a:cubicBezTo>
                <a:cubicBezTo>
                  <a:pt x="5492443" y="4332514"/>
                  <a:pt x="3727757" y="3984171"/>
                  <a:pt x="722100" y="4332514"/>
                </a:cubicBezTo>
                <a:cubicBezTo>
                  <a:pt x="323295" y="4332514"/>
                  <a:pt x="0" y="4009219"/>
                  <a:pt x="0" y="3610414"/>
                </a:cubicBezTo>
                <a:cubicBezTo>
                  <a:pt x="0" y="2647643"/>
                  <a:pt x="119743" y="2446871"/>
                  <a:pt x="0" y="722100"/>
                </a:cubicBezTo>
                <a:close/>
              </a:path>
            </a:pathLst>
          </a:custGeom>
          <a:solidFill>
            <a:srgbClr val="C8E597">
              <a:alpha val="95000"/>
            </a:srgbClr>
          </a:solidFill>
          <a:ln w="28575">
            <a:solidFill>
              <a:srgbClr val="72A0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Các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tổ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lại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thảo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luận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để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phân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công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nhiệm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vụ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cụ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thể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cho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từng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thành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viên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: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阿里巴巴普惠体" panose="00020600040101010101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A6C64FF-3FFB-48DD-AE41-EC1185EBCDF5}"/>
              </a:ext>
            </a:extLst>
          </p:cNvPr>
          <p:cNvGrpSpPr/>
          <p:nvPr/>
        </p:nvGrpSpPr>
        <p:grpSpPr>
          <a:xfrm>
            <a:off x="2382678" y="2408944"/>
            <a:ext cx="7807802" cy="3861874"/>
            <a:chOff x="4638198" y="458224"/>
            <a:chExt cx="7145383" cy="341547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CB1A807-83B4-8FE3-483F-348B461AF1DA}"/>
                </a:ext>
              </a:extLst>
            </p:cNvPr>
            <p:cNvGrpSpPr/>
            <p:nvPr/>
          </p:nvGrpSpPr>
          <p:grpSpPr>
            <a:xfrm>
              <a:off x="4638198" y="458224"/>
              <a:ext cx="7145383" cy="3415476"/>
              <a:chOff x="0" y="0"/>
              <a:chExt cx="9454516" cy="4572992"/>
            </a:xfrm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id="{49042BA2-0F53-2EE4-13E9-C24D37C0EEF6}"/>
                  </a:ext>
                </a:extLst>
              </p:cNvPr>
              <p:cNvSpPr/>
              <p:nvPr/>
            </p:nvSpPr>
            <p:spPr>
              <a:xfrm>
                <a:off x="0" y="0"/>
                <a:ext cx="9454516" cy="457299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en-US"/>
              </a:p>
            </p:txBody>
          </p:sp>
        </p:grpSp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FA5E3ECF-B2B8-1261-F30F-49E5579AA331}"/>
                </a:ext>
              </a:extLst>
            </p:cNvPr>
            <p:cNvSpPr txBox="1"/>
            <p:nvPr/>
          </p:nvSpPr>
          <p:spPr>
            <a:xfrm>
              <a:off x="4874153" y="519708"/>
              <a:ext cx="6673411" cy="27873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Ngày giờ thực hiện.</a:t>
              </a:r>
            </a:p>
            <a:p>
              <a:pPr algn="just"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Hoạt động của từng tổ (nhóm).</a:t>
              </a:r>
            </a:p>
            <a:p>
              <a:pPr algn="just"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Phương tiện, trang phục khi thực hiện.</a:t>
              </a:r>
            </a:p>
            <a:p>
              <a:pPr algn="just"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Phân công ban truyền thông ghi lại hình ảnh, câu chuyện, đoạn phim.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371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8943" y="301883"/>
            <a:ext cx="6112614" cy="47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33">
            <a:extLst>
              <a:ext uri="{FF2B5EF4-FFF2-40B4-BE49-F238E27FC236}">
                <a16:creationId xmlns:a16="http://schemas.microsoft.com/office/drawing/2014/main" id="{D4CD51D2-D0A8-6C46-F93E-EAB35605EA35}"/>
              </a:ext>
            </a:extLst>
          </p:cNvPr>
          <p:cNvSpPr/>
          <p:nvPr/>
        </p:nvSpPr>
        <p:spPr>
          <a:xfrm>
            <a:off x="991027" y="596702"/>
            <a:ext cx="10440785" cy="1783946"/>
          </a:xfrm>
          <a:custGeom>
            <a:avLst/>
            <a:gdLst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9714" h="4332514">
                <a:moveTo>
                  <a:pt x="0" y="722100"/>
                </a:moveTo>
                <a:cubicBezTo>
                  <a:pt x="0" y="323295"/>
                  <a:pt x="323295" y="0"/>
                  <a:pt x="722100" y="0"/>
                </a:cubicBezTo>
                <a:cubicBezTo>
                  <a:pt x="3150813" y="468086"/>
                  <a:pt x="4632472" y="261257"/>
                  <a:pt x="7877614" y="0"/>
                </a:cubicBezTo>
                <a:cubicBezTo>
                  <a:pt x="8276419" y="0"/>
                  <a:pt x="8599714" y="323295"/>
                  <a:pt x="8599714" y="722100"/>
                </a:cubicBezTo>
                <a:cubicBezTo>
                  <a:pt x="8360228" y="2729900"/>
                  <a:pt x="8599714" y="2647643"/>
                  <a:pt x="8599714" y="3610414"/>
                </a:cubicBezTo>
                <a:cubicBezTo>
                  <a:pt x="8599714" y="4009219"/>
                  <a:pt x="8276419" y="4332514"/>
                  <a:pt x="7877614" y="4332514"/>
                </a:cubicBezTo>
                <a:cubicBezTo>
                  <a:pt x="5492443" y="4332514"/>
                  <a:pt x="3727757" y="3984171"/>
                  <a:pt x="722100" y="4332514"/>
                </a:cubicBezTo>
                <a:cubicBezTo>
                  <a:pt x="323295" y="4332514"/>
                  <a:pt x="0" y="4009219"/>
                  <a:pt x="0" y="3610414"/>
                </a:cubicBezTo>
                <a:cubicBezTo>
                  <a:pt x="0" y="2647643"/>
                  <a:pt x="119743" y="2446871"/>
                  <a:pt x="0" y="722100"/>
                </a:cubicBezTo>
                <a:close/>
              </a:path>
            </a:pathLst>
          </a:custGeom>
          <a:solidFill>
            <a:srgbClr val="C8E597">
              <a:alpha val="95000"/>
            </a:srgbClr>
          </a:solidFill>
          <a:ln w="28575">
            <a:solidFill>
              <a:srgbClr val="72A0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Về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nhà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: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Chuẩn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bị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đồ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dùng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cho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việc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thực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hiện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kế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hoạch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“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Cùng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làm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nên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kỉ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niệm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”. 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阿里巴巴普惠体" panose="00020600040101010101"/>
            </a:endParaRPr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4F6A2CCE-14D0-E422-D6B3-CE49BF823A8B}"/>
              </a:ext>
            </a:extLst>
          </p:cNvPr>
          <p:cNvSpPr/>
          <p:nvPr/>
        </p:nvSpPr>
        <p:spPr>
          <a:xfrm>
            <a:off x="3843000" y="3021895"/>
            <a:ext cx="4245429" cy="3409385"/>
          </a:xfrm>
          <a:custGeom>
            <a:avLst/>
            <a:gdLst/>
            <a:ahLst/>
            <a:cxnLst/>
            <a:rect l="l" t="t" r="r" b="b"/>
            <a:pathLst>
              <a:path w="5050073" h="3920119">
                <a:moveTo>
                  <a:pt x="0" y="0"/>
                </a:moveTo>
                <a:lnTo>
                  <a:pt x="5050073" y="0"/>
                </a:lnTo>
                <a:lnTo>
                  <a:pt x="5050073" y="3920119"/>
                </a:lnTo>
                <a:lnTo>
                  <a:pt x="0" y="3920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47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14469" r="14633" b="41954"/>
          <a:stretch/>
        </p:blipFill>
        <p:spPr>
          <a:xfrm>
            <a:off x="2054140" y="955247"/>
            <a:ext cx="7901470" cy="336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6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0517" y="482358"/>
            <a:ext cx="5636904" cy="431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6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LYRIC Mong Ước Kỉ Niệm Xưa  Tam Ca 3A  Video Lyric HD_720pFH">
            <a:hlinkClick r:id="" action="ppaction://media"/>
            <a:extLst>
              <a:ext uri="{FF2B5EF4-FFF2-40B4-BE49-F238E27FC236}">
                <a16:creationId xmlns:a16="http://schemas.microsoft.com/office/drawing/2014/main" id="{A932F087-AC42-534A-8C5A-2E0091CE8B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4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C90D8AF0-B84C-C549-C72B-FAF7430F56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/>
          <a:stretch/>
        </p:blipFill>
        <p:spPr>
          <a:xfrm>
            <a:off x="206823" y="380240"/>
            <a:ext cx="11430005" cy="609752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32E7A5ED-B021-F9E8-2455-AE3B3C9FE8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51883F1-21B8-C53B-5202-24DFCF3E6F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9095104" y="3562613"/>
            <a:ext cx="3534579" cy="258981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C6E22FA-7024-09FB-053C-D8AC2EEF6F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57" y="2806180"/>
            <a:ext cx="4397843" cy="40518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D8B4E00-F9FD-BB62-C313-A30E620245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587" y="3480705"/>
            <a:ext cx="4109358" cy="4109358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D6E8E9E5-86E6-02B7-F818-F56BD85952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80" y="5578544"/>
            <a:ext cx="1350926" cy="13509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b="53723"/>
          <a:stretch/>
        </p:blipFill>
        <p:spPr>
          <a:xfrm rot="182133">
            <a:off x="2723733" y="1153631"/>
            <a:ext cx="7754784" cy="18479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070" y="-635"/>
            <a:ext cx="1523956" cy="15088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F46C49-26BA-2973-A945-5270EA3F87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10475" y="2543175"/>
            <a:ext cx="8666155" cy="218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9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5321" y="704484"/>
            <a:ext cx="5932885" cy="452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7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14324" t="8756" r="31490" b="43689"/>
          <a:stretch/>
        </p:blipFill>
        <p:spPr>
          <a:xfrm rot="1556911">
            <a:off x="4236074" y="97406"/>
            <a:ext cx="3500138" cy="23665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EE1E92-C9AF-2D17-92D7-FA33024FEB68}"/>
              </a:ext>
            </a:extLst>
          </p:cNvPr>
          <p:cNvSpPr txBox="1"/>
          <p:nvPr/>
        </p:nvSpPr>
        <p:spPr>
          <a:xfrm>
            <a:off x="2560320" y="2113280"/>
            <a:ext cx="74371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Lập kế hoạch “Cùng làm nên kỉ niệm”</a:t>
            </a:r>
            <a:endParaRPr lang="en-US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7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33">
            <a:extLst>
              <a:ext uri="{FF2B5EF4-FFF2-40B4-BE49-F238E27FC236}">
                <a16:creationId xmlns:a16="http://schemas.microsoft.com/office/drawing/2014/main" id="{196E4E3F-EDAF-0AB5-58BF-F1168746AD14}"/>
              </a:ext>
            </a:extLst>
          </p:cNvPr>
          <p:cNvSpPr/>
          <p:nvPr/>
        </p:nvSpPr>
        <p:spPr>
          <a:xfrm>
            <a:off x="668581" y="268909"/>
            <a:ext cx="10440785" cy="1432165"/>
          </a:xfrm>
          <a:custGeom>
            <a:avLst/>
            <a:gdLst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9714" h="4332514">
                <a:moveTo>
                  <a:pt x="0" y="722100"/>
                </a:moveTo>
                <a:cubicBezTo>
                  <a:pt x="0" y="323295"/>
                  <a:pt x="323295" y="0"/>
                  <a:pt x="722100" y="0"/>
                </a:cubicBezTo>
                <a:cubicBezTo>
                  <a:pt x="3150813" y="468086"/>
                  <a:pt x="4632472" y="261257"/>
                  <a:pt x="7877614" y="0"/>
                </a:cubicBezTo>
                <a:cubicBezTo>
                  <a:pt x="8276419" y="0"/>
                  <a:pt x="8599714" y="323295"/>
                  <a:pt x="8599714" y="722100"/>
                </a:cubicBezTo>
                <a:cubicBezTo>
                  <a:pt x="8360228" y="2729900"/>
                  <a:pt x="8599714" y="2647643"/>
                  <a:pt x="8599714" y="3610414"/>
                </a:cubicBezTo>
                <a:cubicBezTo>
                  <a:pt x="8599714" y="4009219"/>
                  <a:pt x="8276419" y="4332514"/>
                  <a:pt x="7877614" y="4332514"/>
                </a:cubicBezTo>
                <a:cubicBezTo>
                  <a:pt x="5492443" y="4332514"/>
                  <a:pt x="3727757" y="3984171"/>
                  <a:pt x="722100" y="4332514"/>
                </a:cubicBezTo>
                <a:cubicBezTo>
                  <a:pt x="323295" y="4332514"/>
                  <a:pt x="0" y="4009219"/>
                  <a:pt x="0" y="3610414"/>
                </a:cubicBezTo>
                <a:cubicBezTo>
                  <a:pt x="0" y="2647643"/>
                  <a:pt x="119743" y="2446871"/>
                  <a:pt x="0" y="722100"/>
                </a:cubicBezTo>
                <a:close/>
              </a:path>
            </a:pathLst>
          </a:custGeom>
          <a:solidFill>
            <a:srgbClr val="C8E597">
              <a:alpha val="95000"/>
            </a:srgbClr>
          </a:solidFill>
          <a:ln w="28575">
            <a:solidFill>
              <a:srgbClr val="72A0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Lập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kế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hoạch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cho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hoạt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động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“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Cùng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làm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nên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kỉ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niệm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”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mà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tổ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em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đã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chọn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阿里巴巴普惠体" panose="00020600040101010101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5ECAE1-F178-BFE5-D437-4A7CAB968BE6}"/>
              </a:ext>
            </a:extLst>
          </p:cNvPr>
          <p:cNvGrpSpPr/>
          <p:nvPr/>
        </p:nvGrpSpPr>
        <p:grpSpPr>
          <a:xfrm>
            <a:off x="2382678" y="2408944"/>
            <a:ext cx="7807802" cy="4337296"/>
            <a:chOff x="4638198" y="458224"/>
            <a:chExt cx="7145383" cy="38359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9ABD9E-08AB-EA13-79BC-F6E055F76AC9}"/>
                </a:ext>
              </a:extLst>
            </p:cNvPr>
            <p:cNvGrpSpPr/>
            <p:nvPr/>
          </p:nvGrpSpPr>
          <p:grpSpPr>
            <a:xfrm>
              <a:off x="4638198" y="458224"/>
              <a:ext cx="7145383" cy="3415476"/>
              <a:chOff x="0" y="0"/>
              <a:chExt cx="9454516" cy="4572992"/>
            </a:xfrm>
          </p:grpSpPr>
          <p:sp>
            <p:nvSpPr>
              <p:cNvPr id="5" name="Freeform 3">
                <a:extLst>
                  <a:ext uri="{FF2B5EF4-FFF2-40B4-BE49-F238E27FC236}">
                    <a16:creationId xmlns:a16="http://schemas.microsoft.com/office/drawing/2014/main" id="{1A690971-3743-EA8A-2A45-96775ADD04C5}"/>
                  </a:ext>
                </a:extLst>
              </p:cNvPr>
              <p:cNvSpPr/>
              <p:nvPr/>
            </p:nvSpPr>
            <p:spPr>
              <a:xfrm>
                <a:off x="0" y="0"/>
                <a:ext cx="9454516" cy="457299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en-US"/>
              </a:p>
            </p:txBody>
          </p:sp>
        </p:grp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EBC07167-18C1-8354-CBDA-DA74E3D4840F}"/>
                </a:ext>
              </a:extLst>
            </p:cNvPr>
            <p:cNvSpPr txBox="1"/>
            <p:nvPr/>
          </p:nvSpPr>
          <p:spPr>
            <a:xfrm>
              <a:off x="4874153" y="519708"/>
              <a:ext cx="6673411" cy="37744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;</a:t>
              </a:r>
            </a:p>
            <a:p>
              <a:pPr algn="just">
                <a:lnSpc>
                  <a:spcPct val="15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phục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;</a:t>
              </a:r>
            </a:p>
            <a:p>
              <a:pPr algn="just">
                <a:lnSpc>
                  <a:spcPct val="15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tổ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300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20D343-4D3E-1BEF-EE95-21E2DE11E601}"/>
              </a:ext>
            </a:extLst>
          </p:cNvPr>
          <p:cNvGrpSpPr/>
          <p:nvPr/>
        </p:nvGrpSpPr>
        <p:grpSpPr>
          <a:xfrm>
            <a:off x="4464595" y="132688"/>
            <a:ext cx="2799805" cy="944272"/>
            <a:chOff x="932650" y="2524306"/>
            <a:chExt cx="8528147" cy="3065176"/>
          </a:xfrm>
        </p:grpSpPr>
        <p:grpSp>
          <p:nvGrpSpPr>
            <p:cNvPr id="3" name="Group 6">
              <a:extLst>
                <a:ext uri="{FF2B5EF4-FFF2-40B4-BE49-F238E27FC236}">
                  <a16:creationId xmlns:a16="http://schemas.microsoft.com/office/drawing/2014/main" id="{D53043CD-E9CF-D8A3-A402-2254A1A24E9B}"/>
                </a:ext>
              </a:extLst>
            </p:cNvPr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5" name="Freeform 7">
                <a:extLst>
                  <a:ext uri="{FF2B5EF4-FFF2-40B4-BE49-F238E27FC236}">
                    <a16:creationId xmlns:a16="http://schemas.microsoft.com/office/drawing/2014/main" id="{B47CA6D8-BF7D-C44C-6B18-5B8B541CEC30}"/>
                  </a:ext>
                </a:extLst>
              </p:cNvPr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" fmla="*/ 2691733 w 2816193"/>
                  <a:gd name="connsiteY0" fmla="*/ 676662 h 676690"/>
                  <a:gd name="connsiteX1" fmla="*/ 1840925 w 2816193"/>
                  <a:gd name="connsiteY1" fmla="*/ 644766 h 676690"/>
                  <a:gd name="connsiteX2" fmla="*/ 124460 w 2816193"/>
                  <a:gd name="connsiteY2" fmla="*/ 676662 h 676690"/>
                  <a:gd name="connsiteX3" fmla="*/ 0 w 2816193"/>
                  <a:gd name="connsiteY3" fmla="*/ 552202 h 676690"/>
                  <a:gd name="connsiteX4" fmla="*/ 0 w 2816193"/>
                  <a:gd name="connsiteY4" fmla="*/ 124661 h 676690"/>
                  <a:gd name="connsiteX5" fmla="*/ 124460 w 2816193"/>
                  <a:gd name="connsiteY5" fmla="*/ 201 h 676690"/>
                  <a:gd name="connsiteX6" fmla="*/ 1501871 w 2816193"/>
                  <a:gd name="connsiteY6" fmla="*/ 26433 h 676690"/>
                  <a:gd name="connsiteX7" fmla="*/ 2691733 w 2816193"/>
                  <a:gd name="connsiteY7" fmla="*/ 201 h 676690"/>
                  <a:gd name="connsiteX8" fmla="*/ 2816193 w 2816193"/>
                  <a:gd name="connsiteY8" fmla="*/ 124661 h 676690"/>
                  <a:gd name="connsiteX9" fmla="*/ 2816193 w 2816193"/>
                  <a:gd name="connsiteY9" fmla="*/ 552202 h 676690"/>
                  <a:gd name="connsiteX10" fmla="*/ 2691733 w 2816193"/>
                  <a:gd name="connsiteY10" fmla="*/ 676662 h 676690"/>
                  <a:gd name="connsiteX0" fmla="*/ 2691733 w 2852339"/>
                  <a:gd name="connsiteY0" fmla="*/ 676662 h 676690"/>
                  <a:gd name="connsiteX1" fmla="*/ 1840925 w 2852339"/>
                  <a:gd name="connsiteY1" fmla="*/ 644766 h 676690"/>
                  <a:gd name="connsiteX2" fmla="*/ 124460 w 2852339"/>
                  <a:gd name="connsiteY2" fmla="*/ 676662 h 676690"/>
                  <a:gd name="connsiteX3" fmla="*/ 0 w 2852339"/>
                  <a:gd name="connsiteY3" fmla="*/ 552202 h 676690"/>
                  <a:gd name="connsiteX4" fmla="*/ 0 w 2852339"/>
                  <a:gd name="connsiteY4" fmla="*/ 124661 h 676690"/>
                  <a:gd name="connsiteX5" fmla="*/ 124460 w 2852339"/>
                  <a:gd name="connsiteY5" fmla="*/ 201 h 676690"/>
                  <a:gd name="connsiteX6" fmla="*/ 1501871 w 2852339"/>
                  <a:gd name="connsiteY6" fmla="*/ 26433 h 676690"/>
                  <a:gd name="connsiteX7" fmla="*/ 2691733 w 2852339"/>
                  <a:gd name="connsiteY7" fmla="*/ 201 h 676690"/>
                  <a:gd name="connsiteX8" fmla="*/ 2816193 w 2852339"/>
                  <a:gd name="connsiteY8" fmla="*/ 124661 h 676690"/>
                  <a:gd name="connsiteX9" fmla="*/ 2852339 w 2852339"/>
                  <a:gd name="connsiteY9" fmla="*/ 297321 h 676690"/>
                  <a:gd name="connsiteX10" fmla="*/ 2816193 w 2852339"/>
                  <a:gd name="connsiteY10" fmla="*/ 552202 h 676690"/>
                  <a:gd name="connsiteX11" fmla="*/ 2691733 w 2852339"/>
                  <a:gd name="connsiteY11" fmla="*/ 676662 h 676690"/>
                  <a:gd name="connsiteX0" fmla="*/ 2724224 w 2884830"/>
                  <a:gd name="connsiteY0" fmla="*/ 676662 h 676690"/>
                  <a:gd name="connsiteX1" fmla="*/ 1873416 w 2884830"/>
                  <a:gd name="connsiteY1" fmla="*/ 644766 h 676690"/>
                  <a:gd name="connsiteX2" fmla="*/ 156951 w 2884830"/>
                  <a:gd name="connsiteY2" fmla="*/ 676662 h 676690"/>
                  <a:gd name="connsiteX3" fmla="*/ 32491 w 2884830"/>
                  <a:gd name="connsiteY3" fmla="*/ 552202 h 676690"/>
                  <a:gd name="connsiteX4" fmla="*/ 0 w 2884830"/>
                  <a:gd name="connsiteY4" fmla="*/ 332654 h 676690"/>
                  <a:gd name="connsiteX5" fmla="*/ 32491 w 2884830"/>
                  <a:gd name="connsiteY5" fmla="*/ 124661 h 676690"/>
                  <a:gd name="connsiteX6" fmla="*/ 156951 w 2884830"/>
                  <a:gd name="connsiteY6" fmla="*/ 201 h 676690"/>
                  <a:gd name="connsiteX7" fmla="*/ 1534362 w 2884830"/>
                  <a:gd name="connsiteY7" fmla="*/ 26433 h 676690"/>
                  <a:gd name="connsiteX8" fmla="*/ 2724224 w 2884830"/>
                  <a:gd name="connsiteY8" fmla="*/ 201 h 676690"/>
                  <a:gd name="connsiteX9" fmla="*/ 2848684 w 2884830"/>
                  <a:gd name="connsiteY9" fmla="*/ 124661 h 676690"/>
                  <a:gd name="connsiteX10" fmla="*/ 2884830 w 2884830"/>
                  <a:gd name="connsiteY10" fmla="*/ 297321 h 676690"/>
                  <a:gd name="connsiteX11" fmla="*/ 2848684 w 2884830"/>
                  <a:gd name="connsiteY11" fmla="*/ 552202 h 676690"/>
                  <a:gd name="connsiteX12" fmla="*/ 2724224 w 2884830"/>
                  <a:gd name="connsiteY12" fmla="*/ 676662 h 676690"/>
                  <a:gd name="connsiteX0" fmla="*/ 2724224 w 2884830"/>
                  <a:gd name="connsiteY0" fmla="*/ 689603 h 689631"/>
                  <a:gd name="connsiteX1" fmla="*/ 1873416 w 2884830"/>
                  <a:gd name="connsiteY1" fmla="*/ 657707 h 689631"/>
                  <a:gd name="connsiteX2" fmla="*/ 156951 w 2884830"/>
                  <a:gd name="connsiteY2" fmla="*/ 689603 h 689631"/>
                  <a:gd name="connsiteX3" fmla="*/ 32491 w 2884830"/>
                  <a:gd name="connsiteY3" fmla="*/ 565143 h 689631"/>
                  <a:gd name="connsiteX4" fmla="*/ 0 w 2884830"/>
                  <a:gd name="connsiteY4" fmla="*/ 345595 h 689631"/>
                  <a:gd name="connsiteX5" fmla="*/ 32491 w 2884830"/>
                  <a:gd name="connsiteY5" fmla="*/ 137602 h 689631"/>
                  <a:gd name="connsiteX6" fmla="*/ 156951 w 2884830"/>
                  <a:gd name="connsiteY6" fmla="*/ 13142 h 689631"/>
                  <a:gd name="connsiteX7" fmla="*/ 718334 w 2884830"/>
                  <a:gd name="connsiteY7" fmla="*/ 4040 h 689631"/>
                  <a:gd name="connsiteX8" fmla="*/ 1534362 w 2884830"/>
                  <a:gd name="connsiteY8" fmla="*/ 39374 h 689631"/>
                  <a:gd name="connsiteX9" fmla="*/ 2724224 w 2884830"/>
                  <a:gd name="connsiteY9" fmla="*/ 13142 h 689631"/>
                  <a:gd name="connsiteX10" fmla="*/ 2848684 w 2884830"/>
                  <a:gd name="connsiteY10" fmla="*/ 137602 h 689631"/>
                  <a:gd name="connsiteX11" fmla="*/ 2884830 w 2884830"/>
                  <a:gd name="connsiteY11" fmla="*/ 310262 h 689631"/>
                  <a:gd name="connsiteX12" fmla="*/ 2848684 w 2884830"/>
                  <a:gd name="connsiteY12" fmla="*/ 565143 h 689631"/>
                  <a:gd name="connsiteX13" fmla="*/ 2724224 w 2884830"/>
                  <a:gd name="connsiteY13" fmla="*/ 689603 h 689631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56951 w 2884830"/>
                  <a:gd name="connsiteY3" fmla="*/ 689603 h 691418"/>
                  <a:gd name="connsiteX4" fmla="*/ 32491 w 2884830"/>
                  <a:gd name="connsiteY4" fmla="*/ 565143 h 691418"/>
                  <a:gd name="connsiteX5" fmla="*/ 0 w 2884830"/>
                  <a:gd name="connsiteY5" fmla="*/ 345595 h 691418"/>
                  <a:gd name="connsiteX6" fmla="*/ 32491 w 2884830"/>
                  <a:gd name="connsiteY6" fmla="*/ 137602 h 691418"/>
                  <a:gd name="connsiteX7" fmla="*/ 156951 w 2884830"/>
                  <a:gd name="connsiteY7" fmla="*/ 13142 h 691418"/>
                  <a:gd name="connsiteX8" fmla="*/ 718334 w 2884830"/>
                  <a:gd name="connsiteY8" fmla="*/ 4040 h 691418"/>
                  <a:gd name="connsiteX9" fmla="*/ 1534362 w 2884830"/>
                  <a:gd name="connsiteY9" fmla="*/ 39374 h 691418"/>
                  <a:gd name="connsiteX10" fmla="*/ 2724224 w 2884830"/>
                  <a:gd name="connsiteY10" fmla="*/ 13142 h 691418"/>
                  <a:gd name="connsiteX11" fmla="*/ 2848684 w 2884830"/>
                  <a:gd name="connsiteY11" fmla="*/ 137602 h 691418"/>
                  <a:gd name="connsiteX12" fmla="*/ 2884830 w 2884830"/>
                  <a:gd name="connsiteY12" fmla="*/ 310262 h 691418"/>
                  <a:gd name="connsiteX13" fmla="*/ 2848684 w 2884830"/>
                  <a:gd name="connsiteY13" fmla="*/ 565143 h 691418"/>
                  <a:gd name="connsiteX14" fmla="*/ 2724224 w 2884830"/>
                  <a:gd name="connsiteY14" fmla="*/ 689603 h 691418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350468 w 2884830"/>
                  <a:gd name="connsiteY3" fmla="*/ 645928 h 691418"/>
                  <a:gd name="connsiteX4" fmla="*/ 156951 w 2884830"/>
                  <a:gd name="connsiteY4" fmla="*/ 689603 h 691418"/>
                  <a:gd name="connsiteX5" fmla="*/ 32491 w 2884830"/>
                  <a:gd name="connsiteY5" fmla="*/ 565143 h 691418"/>
                  <a:gd name="connsiteX6" fmla="*/ 0 w 2884830"/>
                  <a:gd name="connsiteY6" fmla="*/ 345595 h 691418"/>
                  <a:gd name="connsiteX7" fmla="*/ 32491 w 2884830"/>
                  <a:gd name="connsiteY7" fmla="*/ 137602 h 691418"/>
                  <a:gd name="connsiteX8" fmla="*/ 156951 w 2884830"/>
                  <a:gd name="connsiteY8" fmla="*/ 13142 h 691418"/>
                  <a:gd name="connsiteX9" fmla="*/ 718334 w 2884830"/>
                  <a:gd name="connsiteY9" fmla="*/ 4040 h 691418"/>
                  <a:gd name="connsiteX10" fmla="*/ 1534362 w 2884830"/>
                  <a:gd name="connsiteY10" fmla="*/ 39374 h 691418"/>
                  <a:gd name="connsiteX11" fmla="*/ 2724224 w 2884830"/>
                  <a:gd name="connsiteY11" fmla="*/ 13142 h 691418"/>
                  <a:gd name="connsiteX12" fmla="*/ 2848684 w 2884830"/>
                  <a:gd name="connsiteY12" fmla="*/ 137602 h 691418"/>
                  <a:gd name="connsiteX13" fmla="*/ 2884830 w 2884830"/>
                  <a:gd name="connsiteY13" fmla="*/ 310262 h 691418"/>
                  <a:gd name="connsiteX14" fmla="*/ 2848684 w 2884830"/>
                  <a:gd name="connsiteY14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pPr algn="ctr"/>
                <a:endParaRPr lang="en-US" sz="160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8F83C732-B4C7-E84E-D98D-6D8250C1E67D}"/>
                </a:ext>
              </a:extLst>
            </p:cNvPr>
            <p:cNvSpPr txBox="1"/>
            <p:nvPr/>
          </p:nvSpPr>
          <p:spPr>
            <a:xfrm>
              <a:off x="1225244" y="2801560"/>
              <a:ext cx="7885372" cy="1598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hoạch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7BD678D-3FEE-B7EB-8ADD-4E6C88B9D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156" y="1168400"/>
            <a:ext cx="7944681" cy="545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1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/>
          <p:nvPr/>
        </p:nvSpPr>
        <p:spPr>
          <a:xfrm>
            <a:off x="143690" y="3448615"/>
            <a:ext cx="4245429" cy="3409385"/>
          </a:xfrm>
          <a:custGeom>
            <a:avLst/>
            <a:gdLst/>
            <a:ahLst/>
            <a:cxnLst/>
            <a:rect l="l" t="t" r="r" b="b"/>
            <a:pathLst>
              <a:path w="5050073" h="3920119">
                <a:moveTo>
                  <a:pt x="0" y="0"/>
                </a:moveTo>
                <a:lnTo>
                  <a:pt x="5050073" y="0"/>
                </a:lnTo>
                <a:lnTo>
                  <a:pt x="5050073" y="3920119"/>
                </a:lnTo>
                <a:lnTo>
                  <a:pt x="0" y="3920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977" y="484906"/>
            <a:ext cx="7966828" cy="396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7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240</Words>
  <Application>Microsoft Office PowerPoint</Application>
  <PresentationFormat>Widescreen</PresentationFormat>
  <Paragraphs>21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Sans-serif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Administrator</cp:lastModifiedBy>
  <cp:revision>2</cp:revision>
  <dcterms:created xsi:type="dcterms:W3CDTF">2025-10-29T07:36:43Z</dcterms:created>
  <dcterms:modified xsi:type="dcterms:W3CDTF">2025-10-29T07:41:46Z</dcterms:modified>
</cp:coreProperties>
</file>