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6"/>
  </p:notesMasterIdLst>
  <p:sldIdLst>
    <p:sldId id="327" r:id="rId3"/>
    <p:sldId id="257" r:id="rId4"/>
    <p:sldId id="320" r:id="rId5"/>
    <p:sldId id="321" r:id="rId6"/>
    <p:sldId id="331" r:id="rId7"/>
    <p:sldId id="332" r:id="rId8"/>
    <p:sldId id="284" r:id="rId9"/>
    <p:sldId id="286" r:id="rId10"/>
    <p:sldId id="264" r:id="rId11"/>
    <p:sldId id="333" r:id="rId12"/>
    <p:sldId id="292" r:id="rId13"/>
    <p:sldId id="288" r:id="rId14"/>
    <p:sldId id="29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3E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78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68AA-DD0A-4962-95C9-7DDBB6237499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B1D7-F7FE-48C6-8281-9E610FBF18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37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48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08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160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3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6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482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9577318"/>
      </p:ext>
    </p:extLst>
  </p:cSld>
  <p:clrMapOvr>
    <a:masterClrMapping/>
  </p:clrMapOvr>
  <p:transition spd="med" advTm="400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941634"/>
      </p:ext>
    </p:extLst>
  </p:cSld>
  <p:clrMapOvr>
    <a:masterClrMapping/>
  </p:clrMapOvr>
  <p:transition spd="med" advTm="4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88068"/>
      </p:ext>
    </p:extLst>
  </p:cSld>
  <p:clrMapOvr>
    <a:masterClrMapping/>
  </p:clrMapOvr>
  <p:transition spd="med" advTm="4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732803"/>
      </p:ext>
    </p:extLst>
  </p:cSld>
  <p:clrMapOvr>
    <a:masterClrMapping/>
  </p:clrMapOvr>
  <p:transition spd="med" advTm="4000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35463"/>
      </p:ext>
    </p:extLst>
  </p:cSld>
  <p:clrMapOvr>
    <a:masterClrMapping/>
  </p:clrMapOvr>
  <p:transition spd="med" advTm="4000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359634"/>
      </p:ext>
    </p:extLst>
  </p:cSld>
  <p:clrMapOvr>
    <a:masterClrMapping/>
  </p:clrMapOvr>
  <p:transition spd="med" advTm="4000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057740"/>
      </p:ext>
    </p:extLst>
  </p:cSld>
  <p:clrMapOvr>
    <a:masterClrMapping/>
  </p:clrMapOvr>
  <p:transition spd="med" advTm="4000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3983684"/>
      </p:ext>
    </p:extLst>
  </p:cSld>
  <p:clrMapOvr>
    <a:masterClrMapping/>
  </p:clrMapOvr>
  <p:transition spd="med" advTm="4000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65106"/>
      </p:ext>
    </p:extLst>
  </p:cSld>
  <p:clrMapOvr>
    <a:masterClrMapping/>
  </p:clrMapOvr>
  <p:transition spd="med" advTm="4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29248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961935"/>
      </p:ext>
    </p:extLst>
  </p:cSld>
  <p:clrMapOvr>
    <a:masterClrMapping/>
  </p:clrMapOvr>
  <p:transition spd="med" advTm="4000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833182-0A27-4A82-AD86-EAD6460C438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B89268-6037-4630-93B9-87DCE428E2CA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8834"/>
      </p:ext>
    </p:extLst>
  </p:cSld>
  <p:clrMapOvr>
    <a:masterClrMapping/>
  </p:clrMapOvr>
  <p:transition spd="med" advTm="4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8156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0545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5688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6286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747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385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6839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00329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C2DF7D5-222F-4E40-B55C-A19EF5A3E4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352425"/>
            <a:ext cx="1285577" cy="128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95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gif"/><Relationship Id="rId4" Type="http://schemas.openxmlformats.org/officeDocument/2006/relationships/image" Target="../media/image14.jpg"/><Relationship Id="rId9" Type="http://schemas.openxmlformats.org/officeDocument/2006/relationships/image" Target="../media/image1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gif"/><Relationship Id="rId12" Type="http://schemas.openxmlformats.org/officeDocument/2006/relationships/image" Target="../media/image19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4.jpg"/><Relationship Id="rId11" Type="http://schemas.openxmlformats.org/officeDocument/2006/relationships/image" Target="../media/image18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2268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ĐÀO THỊ MINH PHƯƠNG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1976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TOÁN - LỚP  : 3A5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823" y="6149697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974541"/>
              </p:ext>
            </p:extLst>
          </p:nvPr>
        </p:nvGraphicFramePr>
        <p:xfrm>
          <a:off x="1169174" y="1340279"/>
          <a:ext cx="9965551" cy="2156883"/>
        </p:xfrm>
        <a:graphic>
          <a:graphicData uri="http://schemas.openxmlformats.org/drawingml/2006/table">
            <a:tbl>
              <a:tblPr firstRow="1" bandRow="1"/>
              <a:tblGrid>
                <a:gridCol w="2359224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51191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4666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29559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3931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36901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102699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chia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Thương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6462372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 flipH="1">
            <a:off x="8713107" y="4030861"/>
            <a:ext cx="3497942" cy="25032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732301" y="465384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4: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2619376" y="413573"/>
            <a:ext cx="10382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4C23CE-991D-4BA8-9798-5D99FDC918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4199" y="1470622"/>
            <a:ext cx="1497849" cy="220516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C71F3F-25D9-4667-9CE3-81BC03577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92500" y="1501845"/>
            <a:ext cx="1497849" cy="220516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F937B0CE-12D2-48CE-AD87-4DCBF8DFC5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6039" y="1501845"/>
            <a:ext cx="1497849" cy="220516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FB41354-EB35-487F-A6DF-0D57E1FB5C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24872" y="1501845"/>
            <a:ext cx="1497849" cy="220516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AD47FC3-CFB4-4233-BDEC-E75CD299926E}"/>
              </a:ext>
            </a:extLst>
          </p:cNvPr>
          <p:cNvGrpSpPr/>
          <p:nvPr/>
        </p:nvGrpSpPr>
        <p:grpSpPr>
          <a:xfrm>
            <a:off x="1704975" y="3914775"/>
            <a:ext cx="8972550" cy="584775"/>
            <a:chOff x="1704975" y="3914775"/>
            <a:chExt cx="8972550" cy="58477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7B5D3A-8466-468C-8BD6-98E54D115D36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      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E75B7BA-B409-48FC-8BCE-E563F5A90F7A}"/>
                </a:ext>
              </a:extLst>
            </p:cNvPr>
            <p:cNvSpPr/>
            <p:nvPr/>
          </p:nvSpPr>
          <p:spPr>
            <a:xfrm>
              <a:off x="4355426" y="3963396"/>
              <a:ext cx="63567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895DEEC-3B2F-4A34-9421-D553D2587F27}"/>
              </a:ext>
            </a:extLst>
          </p:cNvPr>
          <p:cNvGrpSpPr/>
          <p:nvPr/>
        </p:nvGrpSpPr>
        <p:grpSpPr>
          <a:xfrm>
            <a:off x="1655536" y="4835542"/>
            <a:ext cx="8972550" cy="584775"/>
            <a:chOff x="1704975" y="3914775"/>
            <a:chExt cx="8972550" cy="584775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2D737B7-EE67-445A-9C45-2DBBB892D8AA}"/>
                </a:ext>
              </a:extLst>
            </p:cNvPr>
            <p:cNvSpPr txBox="1"/>
            <p:nvPr/>
          </p:nvSpPr>
          <p:spPr>
            <a:xfrm>
              <a:off x="1704975" y="3914775"/>
              <a:ext cx="89725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màu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ở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hộp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       x        =</a:t>
              </a:r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0B85C2F5-47DB-431A-9749-62C1545DCCDF}"/>
                </a:ext>
              </a:extLst>
            </p:cNvPr>
            <p:cNvSpPr/>
            <p:nvPr/>
          </p:nvSpPr>
          <p:spPr>
            <a:xfrm>
              <a:off x="71174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1458412A-4874-4AC5-9157-A338E6F8C183}"/>
                </a:ext>
              </a:extLst>
            </p:cNvPr>
            <p:cNvSpPr/>
            <p:nvPr/>
          </p:nvSpPr>
          <p:spPr>
            <a:xfrm>
              <a:off x="8222325" y="3954501"/>
              <a:ext cx="569076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17F57AB-11BF-431B-8B04-CF1A16C247F5}"/>
                </a:ext>
              </a:extLst>
            </p:cNvPr>
            <p:cNvSpPr/>
            <p:nvPr/>
          </p:nvSpPr>
          <p:spPr>
            <a:xfrm>
              <a:off x="9372571" y="3954500"/>
              <a:ext cx="801943" cy="505321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B9875C9-8E43-435C-AEF4-178B25A4626C}"/>
              </a:ext>
            </a:extLst>
          </p:cNvPr>
          <p:cNvSpPr txBox="1"/>
          <p:nvPr/>
        </p:nvSpPr>
        <p:spPr>
          <a:xfrm>
            <a:off x="3138488" y="1081381"/>
            <a:ext cx="2999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41793FC-C815-46F0-8BDA-496817345B92}"/>
              </a:ext>
            </a:extLst>
          </p:cNvPr>
          <p:cNvSpPr/>
          <p:nvPr/>
        </p:nvSpPr>
        <p:spPr>
          <a:xfrm>
            <a:off x="4438650" y="4030861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B75A79CE-39D6-420A-8405-CD2460842833}"/>
              </a:ext>
            </a:extLst>
          </p:cNvPr>
          <p:cNvSpPr/>
          <p:nvPr/>
        </p:nvSpPr>
        <p:spPr>
          <a:xfrm>
            <a:off x="7105942" y="4952607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CDC4A41-198C-4F5E-A985-C17EB943E09C}"/>
              </a:ext>
            </a:extLst>
          </p:cNvPr>
          <p:cNvSpPr/>
          <p:nvPr/>
        </p:nvSpPr>
        <p:spPr>
          <a:xfrm>
            <a:off x="8247087" y="4972196"/>
            <a:ext cx="476250" cy="3506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DA821645-967A-4F76-B153-234502BA0942}"/>
              </a:ext>
            </a:extLst>
          </p:cNvPr>
          <p:cNvSpPr/>
          <p:nvPr/>
        </p:nvSpPr>
        <p:spPr>
          <a:xfrm>
            <a:off x="9351988" y="4927224"/>
            <a:ext cx="696888" cy="3760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04328535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6" name="Rectangle 45"/>
          <p:cNvSpPr/>
          <p:nvPr/>
        </p:nvSpPr>
        <p:spPr>
          <a:xfrm flipH="1">
            <a:off x="4901843" y="581006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7" name="Rectangle 46"/>
          <p:cNvSpPr/>
          <p:nvPr/>
        </p:nvSpPr>
        <p:spPr>
          <a:xfrm flipH="1">
            <a:off x="5756910" y="5834108"/>
            <a:ext cx="359056" cy="671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9" name="组合 3">
            <a:extLst>
              <a:ext uri="{FF2B5EF4-FFF2-40B4-BE49-F238E27FC236}">
                <a16:creationId xmlns:a16="http://schemas.microsoft.com/office/drawing/2014/main" id="{EE64699C-3C64-4B9B-9FCB-F1B2FF606C84}"/>
              </a:ext>
            </a:extLst>
          </p:cNvPr>
          <p:cNvGrpSpPr/>
          <p:nvPr/>
        </p:nvGrpSpPr>
        <p:grpSpPr>
          <a:xfrm>
            <a:off x="381000" y="370208"/>
            <a:ext cx="1410824" cy="647220"/>
            <a:chOff x="1261482" y="2159480"/>
            <a:chExt cx="2531126" cy="647220"/>
          </a:xfrm>
        </p:grpSpPr>
        <p:pic>
          <p:nvPicPr>
            <p:cNvPr id="77" name="图片 4">
              <a:extLst>
                <a:ext uri="{FF2B5EF4-FFF2-40B4-BE49-F238E27FC236}">
                  <a16:creationId xmlns:a16="http://schemas.microsoft.com/office/drawing/2014/main" id="{A84BFAE0-7363-449C-8BEF-E96E4BABF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78" name="文本框 5">
              <a:extLst>
                <a:ext uri="{FF2B5EF4-FFF2-40B4-BE49-F238E27FC236}">
                  <a16:creationId xmlns:a16="http://schemas.microsoft.com/office/drawing/2014/main" id="{CC5E2CCF-BF35-417B-A650-785345AD7263}"/>
                </a:ext>
              </a:extLst>
            </p:cNvPr>
            <p:cNvSpPr txBox="1"/>
            <p:nvPr/>
          </p:nvSpPr>
          <p:spPr>
            <a:xfrm>
              <a:off x="1261482" y="2190702"/>
              <a:ext cx="23848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5: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FCC6073A-730A-4872-BADF-964E9C7DC3F8}"/>
              </a:ext>
            </a:extLst>
          </p:cNvPr>
          <p:cNvSpPr/>
          <p:nvPr/>
        </p:nvSpPr>
        <p:spPr>
          <a:xfrm>
            <a:off x="1786334" y="232598"/>
            <a:ext cx="99770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Một  thanh gỗ dài 60 cm được cưa thành 6 đoạn bằng nhau. Hỏi mỗi đoạn gỗ đó dài bao nhiêu xăng ti mét?</a:t>
            </a:r>
            <a:endParaRPr kumimoji="0" lang="en-US" sz="3200" b="0" i="0" u="none" strike="noStrike" kern="0" cap="none" spc="0" normalizeH="0" baseline="0" noProof="0" dirty="0">
              <a:ln w="3175">
                <a:solidFill>
                  <a:srgbClr val="FFC000"/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80" name="Picture 6" descr="female teacher character in front of blackboard. Download a Free Preview or  High Quality Adobe Illustrato… | Teacher cartoon, Teachers illustration,  Student cartoon">
            <a:extLst>
              <a:ext uri="{FF2B5EF4-FFF2-40B4-BE49-F238E27FC236}">
                <a16:creationId xmlns:a16="http://schemas.microsoft.com/office/drawing/2014/main" id="{682A36C7-4523-4FE9-A571-02FC9DF795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2" b="15710"/>
          <a:stretch/>
        </p:blipFill>
        <p:spPr bwMode="auto">
          <a:xfrm>
            <a:off x="-26360" y="1447427"/>
            <a:ext cx="6568946" cy="54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2654073" y="1770426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2163380" y="2676791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60 cm</a:t>
            </a:r>
          </a:p>
        </p:txBody>
      </p:sp>
      <p:sp>
        <p:nvSpPr>
          <p:cNvPr id="83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2163380" y="3415010"/>
            <a:ext cx="5518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Cưa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2142450" y="417661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? cm</a:t>
            </a:r>
          </a:p>
        </p:txBody>
      </p:sp>
      <p:sp>
        <p:nvSpPr>
          <p:cNvPr id="85" name="TextBox 3">
            <a:extLst>
              <a:ext uri="{FF2B5EF4-FFF2-40B4-BE49-F238E27FC236}">
                <a16:creationId xmlns:a16="http://schemas.microsoft.com/office/drawing/2014/main" id="{1C814775-8A57-4987-BF9B-4AA0D6450511}"/>
              </a:ext>
            </a:extLst>
          </p:cNvPr>
          <p:cNvSpPr txBox="1"/>
          <p:nvPr/>
        </p:nvSpPr>
        <p:spPr>
          <a:xfrm>
            <a:off x="7545266" y="1640093"/>
            <a:ext cx="2647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1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6" name="TextBox 117">
            <a:extLst>
              <a:ext uri="{FF2B5EF4-FFF2-40B4-BE49-F238E27FC236}">
                <a16:creationId xmlns:a16="http://schemas.microsoft.com/office/drawing/2014/main" id="{630C44A3-29E2-4CD0-8730-B2D4A93DA61A}"/>
              </a:ext>
            </a:extLst>
          </p:cNvPr>
          <p:cNvSpPr txBox="1"/>
          <p:nvPr/>
        </p:nvSpPr>
        <p:spPr>
          <a:xfrm>
            <a:off x="5913886" y="2363993"/>
            <a:ext cx="6621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đoạn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gỗ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dài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7" name="TextBox 118">
            <a:extLst>
              <a:ext uri="{FF2B5EF4-FFF2-40B4-BE49-F238E27FC236}">
                <a16:creationId xmlns:a16="http://schemas.microsoft.com/office/drawing/2014/main" id="{B64C14C5-921F-4970-8176-5DE40F9D12AD}"/>
              </a:ext>
            </a:extLst>
          </p:cNvPr>
          <p:cNvSpPr txBox="1"/>
          <p:nvPr/>
        </p:nvSpPr>
        <p:spPr>
          <a:xfrm>
            <a:off x="6253326" y="3169597"/>
            <a:ext cx="5231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6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 10 (cm)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8" name="TextBox 119">
            <a:extLst>
              <a:ext uri="{FF2B5EF4-FFF2-40B4-BE49-F238E27FC236}">
                <a16:creationId xmlns:a16="http://schemas.microsoft.com/office/drawing/2014/main" id="{68267DC2-734C-4A83-A4D4-4040D6502B99}"/>
              </a:ext>
            </a:extLst>
          </p:cNvPr>
          <p:cNvSpPr txBox="1"/>
          <p:nvPr/>
        </p:nvSpPr>
        <p:spPr>
          <a:xfrm>
            <a:off x="7045196" y="3915009"/>
            <a:ext cx="6121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 cm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9949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79" grpId="0"/>
      <p:bldP spid="81" grpId="0"/>
      <p:bldP spid="82" grpId="0"/>
      <p:bldP spid="83" grpId="0"/>
      <p:bldP spid="85" grpId="0"/>
      <p:bldP spid="86" grpId="0"/>
      <p:bldP spid="87" grpId="0"/>
      <p:bldP spid="8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915650" y="3440956"/>
            <a:ext cx="1428750" cy="19621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>
            <a:off x="10915650" y="4371975"/>
            <a:ext cx="983954" cy="983506"/>
          </a:xfrm>
          <a:prstGeom prst="rect">
            <a:avLst/>
          </a:prstGeom>
        </p:spPr>
      </p:pic>
      <p:pic>
        <p:nvPicPr>
          <p:cNvPr id="25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044" b="76533" l="42095" r="67880">
                        <a14:foregroundMark x1="59159" y1="63378" x2="58532" y2="68711"/>
                        <a14:backgroundMark x1="45169" y1="68178" x2="42095" y2="71733"/>
                        <a14:backgroundMark x1="45044" y1="67644" x2="44479" y2="70222"/>
                        <a14:backgroundMark x1="45044" y1="61156" x2="43350" y2="66489"/>
                        <a14:backgroundMark x1="45483" y1="71378" x2="41907" y2="69956"/>
                        <a14:backgroundMark x1="43036" y1="60800" x2="43036" y2="63200"/>
                        <a14:backgroundMark x1="43036" y1="54844" x2="43036" y2="54844"/>
                        <a14:backgroundMark x1="42911" y1="58756" x2="48808" y2="70489"/>
                        <a14:backgroundMark x1="49122" y1="69956" x2="40088" y2="75022"/>
                        <a14:backgroundMark x1="43538" y1="59911" x2="40590" y2="57511"/>
                        <a14:backgroundMark x1="41029" y1="62133" x2="48934" y2="70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9455" t="38679" r="31386" b="20000"/>
          <a:stretch/>
        </p:blipFill>
        <p:spPr>
          <a:xfrm rot="2517379">
            <a:off x="11196145" y="3480482"/>
            <a:ext cx="983954" cy="98350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96" y="2150773"/>
            <a:ext cx="10089754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9413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矩形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AE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600" y="372532"/>
            <a:ext cx="11226800" cy="6146800"/>
          </a:xfrm>
          <a:prstGeom prst="rect">
            <a:avLst/>
          </a:prstGeom>
          <a:noFill/>
          <a:ln w="38100">
            <a:solidFill>
              <a:srgbClr val="E77E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>
            <a:off x="8686801" y="-19524"/>
            <a:ext cx="3505200" cy="160236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7" t="23471" r="-966" b="-696"/>
          <a:stretch/>
        </p:blipFill>
        <p:spPr>
          <a:xfrm>
            <a:off x="9621083" y="3505549"/>
            <a:ext cx="2540000" cy="342122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 r="76094"/>
          <a:stretch/>
        </p:blipFill>
        <p:spPr>
          <a:xfrm>
            <a:off x="0" y="2180463"/>
            <a:ext cx="6536102" cy="467753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7" r="76431"/>
          <a:stretch/>
        </p:blipFill>
        <p:spPr>
          <a:xfrm>
            <a:off x="30917" y="3032053"/>
            <a:ext cx="3469929" cy="3738552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-600092" y="-262401"/>
            <a:ext cx="1595168" cy="1595168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8027408" y="4355348"/>
            <a:ext cx="2208059" cy="25760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67" y="1470576"/>
            <a:ext cx="9650804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762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615021" y="4951635"/>
            <a:ext cx="3407098" cy="2459870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55494" y="846333"/>
            <a:ext cx="645240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GIẢI CỨU CHÚ KHỈ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763323" y="1268453"/>
            <a:ext cx="7341999" cy="4525074"/>
            <a:chOff x="3604724" y="1625558"/>
            <a:chExt cx="6428935" cy="45250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22" r="26186" b="25656"/>
            <a:stretch/>
          </p:blipFill>
          <p:spPr>
            <a:xfrm>
              <a:off x="3604724" y="1625558"/>
              <a:ext cx="6428935" cy="4525074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111161" y="3680202"/>
              <a:ext cx="548693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cứu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Khỉ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bị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Sấu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thịt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!</a:t>
              </a:r>
            </a:p>
          </p:txBody>
        </p:sp>
      </p:grpSp>
      <p:pic>
        <p:nvPicPr>
          <p:cNvPr id="8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CD7A4D-8BAA-45E8-A669-FC029033F9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026" y="1771692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72194" y="492369"/>
            <a:ext cx="8319806" cy="2533396"/>
            <a:chOff x="3577842" y="-59103"/>
            <a:chExt cx="8319806" cy="2533396"/>
          </a:xfrm>
        </p:grpSpPr>
        <p:sp>
          <p:nvSpPr>
            <p:cNvPr id="7" name="Google Shape;409;p13"/>
            <p:cNvSpPr/>
            <p:nvPr/>
          </p:nvSpPr>
          <p:spPr>
            <a:xfrm>
              <a:off x="3577842" y="1118609"/>
              <a:ext cx="6894770" cy="1161682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6 x 5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7577" y="-59103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019790" y="3790950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36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076787" y="503705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30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36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31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792337" y="20654"/>
            <a:ext cx="7174227" cy="2867606"/>
            <a:chOff x="4850848" y="-286037"/>
            <a:chExt cx="7174227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4850848" y="1070078"/>
              <a:ext cx="6290632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36 : ? = 6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109879" y="3833292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6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8546600" y="5037052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3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2741">
            <a:off x="2252120" y="4845723"/>
            <a:ext cx="3337523" cy="2409638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2624824" y="492369"/>
            <a:ext cx="392172" cy="6077243"/>
          </a:xfrm>
          <a:custGeom>
            <a:avLst/>
            <a:gdLst>
              <a:gd name="connsiteX0" fmla="*/ 343459 w 392172"/>
              <a:gd name="connsiteY0" fmla="*/ 0 h 6077243"/>
              <a:gd name="connsiteX1" fmla="*/ 244985 w 392172"/>
              <a:gd name="connsiteY1" fmla="*/ 604911 h 6077243"/>
              <a:gd name="connsiteX2" fmla="*/ 315324 w 392172"/>
              <a:gd name="connsiteY2" fmla="*/ 1406769 h 6077243"/>
              <a:gd name="connsiteX3" fmla="*/ 188714 w 392172"/>
              <a:gd name="connsiteY3" fmla="*/ 2504049 h 6077243"/>
              <a:gd name="connsiteX4" fmla="*/ 329391 w 392172"/>
              <a:gd name="connsiteY4" fmla="*/ 3137096 h 6077243"/>
              <a:gd name="connsiteX5" fmla="*/ 371594 w 392172"/>
              <a:gd name="connsiteY5" fmla="*/ 3685736 h 6077243"/>
              <a:gd name="connsiteX6" fmla="*/ 5834 w 392172"/>
              <a:gd name="connsiteY6" fmla="*/ 4853354 h 6077243"/>
              <a:gd name="connsiteX7" fmla="*/ 146511 w 392172"/>
              <a:gd name="connsiteY7" fmla="*/ 5570806 h 6077243"/>
              <a:gd name="connsiteX8" fmla="*/ 146511 w 392172"/>
              <a:gd name="connsiteY8" fmla="*/ 5964702 h 6077243"/>
              <a:gd name="connsiteX9" fmla="*/ 62105 w 392172"/>
              <a:gd name="connsiteY9" fmla="*/ 6077243 h 6077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2172" h="6077243">
                <a:moveTo>
                  <a:pt x="343459" y="0"/>
                </a:moveTo>
                <a:cubicBezTo>
                  <a:pt x="296566" y="185225"/>
                  <a:pt x="249674" y="370450"/>
                  <a:pt x="244985" y="604911"/>
                </a:cubicBezTo>
                <a:cubicBezTo>
                  <a:pt x="240296" y="839372"/>
                  <a:pt x="324702" y="1090246"/>
                  <a:pt x="315324" y="1406769"/>
                </a:cubicBezTo>
                <a:cubicBezTo>
                  <a:pt x="305946" y="1723292"/>
                  <a:pt x="186370" y="2215661"/>
                  <a:pt x="188714" y="2504049"/>
                </a:cubicBezTo>
                <a:cubicBezTo>
                  <a:pt x="191058" y="2792437"/>
                  <a:pt x="298911" y="2940148"/>
                  <a:pt x="329391" y="3137096"/>
                </a:cubicBezTo>
                <a:cubicBezTo>
                  <a:pt x="359871" y="3334044"/>
                  <a:pt x="425520" y="3399693"/>
                  <a:pt x="371594" y="3685736"/>
                </a:cubicBezTo>
                <a:cubicBezTo>
                  <a:pt x="317668" y="3971779"/>
                  <a:pt x="43348" y="4539176"/>
                  <a:pt x="5834" y="4853354"/>
                </a:cubicBezTo>
                <a:cubicBezTo>
                  <a:pt x="-31680" y="5167532"/>
                  <a:pt x="123065" y="5385581"/>
                  <a:pt x="146511" y="5570806"/>
                </a:cubicBezTo>
                <a:cubicBezTo>
                  <a:pt x="169957" y="5756031"/>
                  <a:pt x="160579" y="5880296"/>
                  <a:pt x="146511" y="5964702"/>
                </a:cubicBezTo>
                <a:cubicBezTo>
                  <a:pt x="132443" y="6049108"/>
                  <a:pt x="97274" y="6063175"/>
                  <a:pt x="62105" y="6077243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538" y="4334191"/>
            <a:ext cx="2638462" cy="223542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673863" y="257131"/>
            <a:ext cx="6442863" cy="2867606"/>
            <a:chOff x="5582212" y="-286037"/>
            <a:chExt cx="6442863" cy="2867606"/>
          </a:xfrm>
        </p:grpSpPr>
        <p:sp>
          <p:nvSpPr>
            <p:cNvPr id="7" name="Google Shape;409;p13"/>
            <p:cNvSpPr/>
            <p:nvPr/>
          </p:nvSpPr>
          <p:spPr>
            <a:xfrm>
              <a:off x="5582212" y="1070078"/>
              <a:ext cx="5017827" cy="1511491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6 x 9 = ?</a:t>
              </a:r>
              <a:endParaRPr kumimoji="0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14" name="Rounded Rectangle 13"/>
          <p:cNvSpPr/>
          <p:nvPr/>
        </p:nvSpPr>
        <p:spPr>
          <a:xfrm>
            <a:off x="5122260" y="5162664"/>
            <a:ext cx="3019310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C. 50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575661" y="3790950"/>
            <a:ext cx="30537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60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620087" y="5142625"/>
            <a:ext cx="296231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54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105060" y="3790461"/>
            <a:ext cx="3053710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A. 48</a:t>
            </a:r>
          </a:p>
        </p:txBody>
      </p:sp>
      <p:pic>
        <p:nvPicPr>
          <p:cNvPr id="27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1BB9E8F-46A3-486E-86CA-F9E3C36EB89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03821" y="2302106"/>
            <a:ext cx="1143048" cy="20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6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6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563 0.3953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1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09 0.3560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1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1446 0.3793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6 L -0.00287 -0.33658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-1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1" grpId="0" animBg="1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66700"/>
            <a:ext cx="11334750" cy="6305550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: Rounded Corners 6">
            <a:extLst>
              <a:ext uri="{FF2B5EF4-FFF2-40B4-BE49-F238E27FC236}">
                <a16:creationId xmlns:a16="http://schemas.microsoft.com/office/drawing/2014/main" id="{25DD4FE8-65DC-40FE-9E64-2EC1B99B19E7}"/>
              </a:ext>
            </a:extLst>
          </p:cNvPr>
          <p:cNvSpPr/>
          <p:nvPr/>
        </p:nvSpPr>
        <p:spPr>
          <a:xfrm>
            <a:off x="337092" y="228601"/>
            <a:ext cx="11517816" cy="6050643"/>
          </a:xfrm>
          <a:prstGeom prst="roundRect">
            <a:avLst>
              <a:gd name="adj" fmla="val 5203"/>
            </a:avLst>
          </a:prstGeom>
          <a:solidFill>
            <a:sysClr val="window" lastClr="FFFFFF">
              <a:alpha val="70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0963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C7E6EC-F897-46D0-AE5E-1BB9D65535C5}"/>
              </a:ext>
            </a:extLst>
          </p:cNvPr>
          <p:cNvGrpSpPr/>
          <p:nvPr/>
        </p:nvGrpSpPr>
        <p:grpSpPr>
          <a:xfrm>
            <a:off x="2766431" y="-166214"/>
            <a:ext cx="1371600" cy="1371600"/>
            <a:chOff x="856628" y="879472"/>
            <a:chExt cx="1554480" cy="1554480"/>
          </a:xfrm>
        </p:grpSpPr>
        <p:pic>
          <p:nvPicPr>
            <p:cNvPr id="21" name="Picture 20" descr="Icon&#10;&#10;Description automatically generated">
              <a:extLst>
                <a:ext uri="{FF2B5EF4-FFF2-40B4-BE49-F238E27FC236}">
                  <a16:creationId xmlns:a16="http://schemas.microsoft.com/office/drawing/2014/main" id="{24E7DAF6-0EB6-4634-B13E-C825B0589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BB2643-0A36-4376-8DB5-10048AA74A01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400" b="1" dirty="0">
                  <a:solidFill>
                    <a:srgbClr val="B207B0"/>
                  </a:solidFill>
                  <a:latin typeface="Calibri" panose="020F0502020204030204"/>
                </a:rPr>
                <a:t>1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FA33B708-E282-4D8D-BEB1-7D7044B23AC9}"/>
              </a:ext>
            </a:extLst>
          </p:cNvPr>
          <p:cNvSpPr txBox="1"/>
          <p:nvPr/>
        </p:nvSpPr>
        <p:spPr>
          <a:xfrm>
            <a:off x="3954615" y="57914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Nêu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các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số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còn</a:t>
            </a:r>
            <a:r>
              <a:rPr lang="en-US" sz="4800" b="1" dirty="0">
                <a:solidFill>
                  <a:srgbClr val="B207B0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B207B0"/>
                </a:solidFill>
                <a:latin typeface="Calibri" panose="020F0502020204030204"/>
              </a:rPr>
              <a:t>thiếu</a:t>
            </a:r>
          </a:p>
        </p:txBody>
      </p:sp>
      <p:sp>
        <p:nvSpPr>
          <p:cNvPr id="29" name="Flowchart: Decision 28">
            <a:extLst>
              <a:ext uri="{FF2B5EF4-FFF2-40B4-BE49-F238E27FC236}">
                <a16:creationId xmlns:a16="http://schemas.microsoft.com/office/drawing/2014/main" id="{BEE9D9AB-550A-4FBF-BD59-FF61C056EC40}"/>
              </a:ext>
            </a:extLst>
          </p:cNvPr>
          <p:cNvSpPr/>
          <p:nvPr/>
        </p:nvSpPr>
        <p:spPr>
          <a:xfrm>
            <a:off x="10790" y="1551968"/>
            <a:ext cx="1152151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30" name="Flowchart: Decision 29">
            <a:extLst>
              <a:ext uri="{FF2B5EF4-FFF2-40B4-BE49-F238E27FC236}">
                <a16:creationId xmlns:a16="http://schemas.microsoft.com/office/drawing/2014/main" id="{05DC2552-F199-4213-AD71-60573FCFAC6E}"/>
              </a:ext>
            </a:extLst>
          </p:cNvPr>
          <p:cNvSpPr/>
          <p:nvPr/>
        </p:nvSpPr>
        <p:spPr>
          <a:xfrm>
            <a:off x="1162942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</a:p>
        </p:txBody>
      </p:sp>
      <p:sp>
        <p:nvSpPr>
          <p:cNvPr id="31" name="Flowchart: Decision 30">
            <a:extLst>
              <a:ext uri="{FF2B5EF4-FFF2-40B4-BE49-F238E27FC236}">
                <a16:creationId xmlns:a16="http://schemas.microsoft.com/office/drawing/2014/main" id="{B8A9D145-8469-42CA-90AD-779BCF293BBE}"/>
              </a:ext>
            </a:extLst>
          </p:cNvPr>
          <p:cNvSpPr/>
          <p:nvPr/>
        </p:nvSpPr>
        <p:spPr>
          <a:xfrm>
            <a:off x="2409040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</a:p>
        </p:txBody>
      </p:sp>
      <p:sp>
        <p:nvSpPr>
          <p:cNvPr id="32" name="Flowchart: Decision 31">
            <a:extLst>
              <a:ext uri="{FF2B5EF4-FFF2-40B4-BE49-F238E27FC236}">
                <a16:creationId xmlns:a16="http://schemas.microsoft.com/office/drawing/2014/main" id="{0CA3C4AB-248A-475B-896F-7D974C77BBB3}"/>
              </a:ext>
            </a:extLst>
          </p:cNvPr>
          <p:cNvSpPr/>
          <p:nvPr/>
        </p:nvSpPr>
        <p:spPr>
          <a:xfrm>
            <a:off x="3655138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3" name="Flowchart: Decision 32">
            <a:extLst>
              <a:ext uri="{FF2B5EF4-FFF2-40B4-BE49-F238E27FC236}">
                <a16:creationId xmlns:a16="http://schemas.microsoft.com/office/drawing/2014/main" id="{4EEDA259-8188-4CFB-96E9-EE658F40E75F}"/>
              </a:ext>
            </a:extLst>
          </p:cNvPr>
          <p:cNvSpPr/>
          <p:nvPr/>
        </p:nvSpPr>
        <p:spPr>
          <a:xfrm>
            <a:off x="4901236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Flowchart: Decision 33">
            <a:extLst>
              <a:ext uri="{FF2B5EF4-FFF2-40B4-BE49-F238E27FC236}">
                <a16:creationId xmlns:a16="http://schemas.microsoft.com/office/drawing/2014/main" id="{4C0EE729-1BA7-4711-8098-11A02C968752}"/>
              </a:ext>
            </a:extLst>
          </p:cNvPr>
          <p:cNvSpPr/>
          <p:nvPr/>
        </p:nvSpPr>
        <p:spPr>
          <a:xfrm>
            <a:off x="61473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36</a:t>
            </a:r>
          </a:p>
        </p:txBody>
      </p:sp>
      <p:sp>
        <p:nvSpPr>
          <p:cNvPr id="35" name="Flowchart: Decision 34">
            <a:extLst>
              <a:ext uri="{FF2B5EF4-FFF2-40B4-BE49-F238E27FC236}">
                <a16:creationId xmlns:a16="http://schemas.microsoft.com/office/drawing/2014/main" id="{6FDB776E-D0A4-4D14-8D1C-5F1C63C97A91}"/>
              </a:ext>
            </a:extLst>
          </p:cNvPr>
          <p:cNvSpPr/>
          <p:nvPr/>
        </p:nvSpPr>
        <p:spPr>
          <a:xfrm>
            <a:off x="7413011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6" name="Flowchart: Decision 35">
            <a:extLst>
              <a:ext uri="{FF2B5EF4-FFF2-40B4-BE49-F238E27FC236}">
                <a16:creationId xmlns:a16="http://schemas.microsoft.com/office/drawing/2014/main" id="{88CE1F01-CBC1-4B3E-B148-328684756018}"/>
              </a:ext>
            </a:extLst>
          </p:cNvPr>
          <p:cNvSpPr/>
          <p:nvPr/>
        </p:nvSpPr>
        <p:spPr>
          <a:xfrm>
            <a:off x="8643134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48</a:t>
            </a:r>
          </a:p>
        </p:txBody>
      </p:sp>
      <p:sp>
        <p:nvSpPr>
          <p:cNvPr id="37" name="Flowchart: Decision 36">
            <a:extLst>
              <a:ext uri="{FF2B5EF4-FFF2-40B4-BE49-F238E27FC236}">
                <a16:creationId xmlns:a16="http://schemas.microsoft.com/office/drawing/2014/main" id="{035C5476-20DE-4B74-BBDD-1736558C2E00}"/>
              </a:ext>
            </a:extLst>
          </p:cNvPr>
          <p:cNvSpPr/>
          <p:nvPr/>
        </p:nvSpPr>
        <p:spPr>
          <a:xfrm>
            <a:off x="9873257" y="1551968"/>
            <a:ext cx="1246098" cy="1095154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8" name="Flowchart: Decision 37">
            <a:extLst>
              <a:ext uri="{FF2B5EF4-FFF2-40B4-BE49-F238E27FC236}">
                <a16:creationId xmlns:a16="http://schemas.microsoft.com/office/drawing/2014/main" id="{92B1B057-8232-45E4-800C-51FE8748F92A}"/>
              </a:ext>
            </a:extLst>
          </p:cNvPr>
          <p:cNvSpPr/>
          <p:nvPr/>
        </p:nvSpPr>
        <p:spPr>
          <a:xfrm>
            <a:off x="11103380" y="1551968"/>
            <a:ext cx="1099411" cy="1004777"/>
          </a:xfrm>
          <a:prstGeom prst="flowChartDecision">
            <a:avLst/>
          </a:prstGeom>
          <a:solidFill>
            <a:srgbClr val="0070C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60</a:t>
            </a: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75C3F8DB-BAA7-4892-9BF7-C99AFC44C1CE}"/>
              </a:ext>
            </a:extLst>
          </p:cNvPr>
          <p:cNvSpPr/>
          <p:nvPr/>
        </p:nvSpPr>
        <p:spPr>
          <a:xfrm rot="5400000">
            <a:off x="1074440" y="2102320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37B3A945-849F-4268-8194-BCA68DF3BEC9}"/>
              </a:ext>
            </a:extLst>
          </p:cNvPr>
          <p:cNvSpPr/>
          <p:nvPr/>
        </p:nvSpPr>
        <p:spPr>
          <a:xfrm rot="16200000">
            <a:off x="2429418" y="731821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F78B17-2E61-476E-B003-662FF671650B}"/>
              </a:ext>
            </a:extLst>
          </p:cNvPr>
          <p:cNvSpPr txBox="1"/>
          <p:nvPr/>
        </p:nvSpPr>
        <p:spPr>
          <a:xfrm>
            <a:off x="2558581" y="76846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984A1700-0134-436E-BCFC-4162EAA358E1}"/>
              </a:ext>
            </a:extLst>
          </p:cNvPr>
          <p:cNvSpPr/>
          <p:nvPr/>
        </p:nvSpPr>
        <p:spPr>
          <a:xfrm>
            <a:off x="3883359" y="1813770"/>
            <a:ext cx="757706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AC88662-17D4-47BC-B30A-E391CBAE1AA5}"/>
              </a:ext>
            </a:extLst>
          </p:cNvPr>
          <p:cNvSpPr/>
          <p:nvPr/>
        </p:nvSpPr>
        <p:spPr>
          <a:xfrm>
            <a:off x="5125242" y="1826656"/>
            <a:ext cx="766135" cy="585627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AB4B5F3-AC64-432C-8B62-B7D8D01016E1}"/>
              </a:ext>
            </a:extLst>
          </p:cNvPr>
          <p:cNvSpPr/>
          <p:nvPr/>
        </p:nvSpPr>
        <p:spPr>
          <a:xfrm>
            <a:off x="7719734" y="186024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85ED66-7FE9-4583-972D-A664F10EC35C}"/>
              </a:ext>
            </a:extLst>
          </p:cNvPr>
          <p:cNvSpPr txBox="1"/>
          <p:nvPr/>
        </p:nvSpPr>
        <p:spPr>
          <a:xfrm>
            <a:off x="1243255" y="2824981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6A3DCB0-DF42-4DC2-9447-BD37DE3C7F30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/>
              </a:rPr>
              <a:t>a)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06DE601-08E7-4B39-A368-48A917FCB805}"/>
              </a:ext>
            </a:extLst>
          </p:cNvPr>
          <p:cNvSpPr txBox="1"/>
          <p:nvPr/>
        </p:nvSpPr>
        <p:spPr>
          <a:xfrm>
            <a:off x="151171" y="4028846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071AD61-0517-4A6C-AF63-8FCB74385E3B}"/>
              </a:ext>
            </a:extLst>
          </p:cNvPr>
          <p:cNvSpPr/>
          <p:nvPr/>
        </p:nvSpPr>
        <p:spPr>
          <a:xfrm>
            <a:off x="649031" y="3928752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1CA55653-3AD2-4255-8FF1-83A8D50D71FD}"/>
              </a:ext>
            </a:extLst>
          </p:cNvPr>
          <p:cNvSpPr/>
          <p:nvPr/>
        </p:nvSpPr>
        <p:spPr>
          <a:xfrm>
            <a:off x="1802412" y="3948885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54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241256C-5586-4BEC-AB25-6F4E1A4B5A18}"/>
              </a:ext>
            </a:extLst>
          </p:cNvPr>
          <p:cNvSpPr/>
          <p:nvPr/>
        </p:nvSpPr>
        <p:spPr>
          <a:xfrm>
            <a:off x="2955607" y="3936009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E2E23EE-CE97-4F46-97F0-5AB44A7ECB65}"/>
              </a:ext>
            </a:extLst>
          </p:cNvPr>
          <p:cNvSpPr/>
          <p:nvPr/>
        </p:nvSpPr>
        <p:spPr>
          <a:xfrm>
            <a:off x="4148648" y="3955343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0B96F06-DEE7-49B1-8150-7A38684EA3B4}"/>
              </a:ext>
            </a:extLst>
          </p:cNvPr>
          <p:cNvSpPr/>
          <p:nvPr/>
        </p:nvSpPr>
        <p:spPr>
          <a:xfrm>
            <a:off x="5404867" y="392875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10E3C9C-7C65-4455-A704-0B0411531003}"/>
              </a:ext>
            </a:extLst>
          </p:cNvPr>
          <p:cNvSpPr/>
          <p:nvPr/>
        </p:nvSpPr>
        <p:spPr>
          <a:xfrm>
            <a:off x="6563403" y="3894330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46EAE200-DEDC-41F9-A13C-715047FA7B9B}"/>
              </a:ext>
            </a:extLst>
          </p:cNvPr>
          <p:cNvSpPr/>
          <p:nvPr/>
        </p:nvSpPr>
        <p:spPr>
          <a:xfrm>
            <a:off x="7632978" y="3906192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0208CB7-D2F7-4AAC-B929-E65C2D0D928B}"/>
              </a:ext>
            </a:extLst>
          </p:cNvPr>
          <p:cNvSpPr/>
          <p:nvPr/>
        </p:nvSpPr>
        <p:spPr>
          <a:xfrm>
            <a:off x="8749702" y="3906192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1330A169-1219-4954-B9B5-E09FBFA775A8}"/>
              </a:ext>
            </a:extLst>
          </p:cNvPr>
          <p:cNvSpPr/>
          <p:nvPr/>
        </p:nvSpPr>
        <p:spPr>
          <a:xfrm>
            <a:off x="11067678" y="3868429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AB0F58A9-EC17-479B-8B9C-579C5DD6B578}"/>
              </a:ext>
            </a:extLst>
          </p:cNvPr>
          <p:cNvSpPr/>
          <p:nvPr/>
        </p:nvSpPr>
        <p:spPr>
          <a:xfrm>
            <a:off x="9909103" y="3876952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58" name="Right Brace 57">
            <a:extLst>
              <a:ext uri="{FF2B5EF4-FFF2-40B4-BE49-F238E27FC236}">
                <a16:creationId xmlns:a16="http://schemas.microsoft.com/office/drawing/2014/main" id="{79094FE4-8CE7-4EC2-B3BB-1B15FDDBD1A1}"/>
              </a:ext>
            </a:extLst>
          </p:cNvPr>
          <p:cNvSpPr/>
          <p:nvPr/>
        </p:nvSpPr>
        <p:spPr>
          <a:xfrm rot="5400000">
            <a:off x="1422429" y="4208756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Right Brace 58">
            <a:extLst>
              <a:ext uri="{FF2B5EF4-FFF2-40B4-BE49-F238E27FC236}">
                <a16:creationId xmlns:a16="http://schemas.microsoft.com/office/drawing/2014/main" id="{8172B076-DD27-4C2D-AC5D-D861A7A32886}"/>
              </a:ext>
            </a:extLst>
          </p:cNvPr>
          <p:cNvSpPr/>
          <p:nvPr/>
        </p:nvSpPr>
        <p:spPr>
          <a:xfrm rot="5400000">
            <a:off x="2984114" y="4343108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3B125A16-AC3C-4CA0-BFE9-004268CF1729}"/>
              </a:ext>
            </a:extLst>
          </p:cNvPr>
          <p:cNvSpPr/>
          <p:nvPr/>
        </p:nvSpPr>
        <p:spPr>
          <a:xfrm>
            <a:off x="4159634" y="4036239"/>
            <a:ext cx="101755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42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D46F3B87-2217-47F5-B0C0-D115BC0911F8}"/>
              </a:ext>
            </a:extLst>
          </p:cNvPr>
          <p:cNvSpPr/>
          <p:nvPr/>
        </p:nvSpPr>
        <p:spPr>
          <a:xfrm>
            <a:off x="5423042" y="4031654"/>
            <a:ext cx="1022828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36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BFFF2DB-7074-4160-B63E-0BDB21817EAA}"/>
              </a:ext>
            </a:extLst>
          </p:cNvPr>
          <p:cNvSpPr/>
          <p:nvPr/>
        </p:nvSpPr>
        <p:spPr>
          <a:xfrm>
            <a:off x="7652919" y="3982503"/>
            <a:ext cx="98822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0D0CDC9-06CA-4935-AAE1-02C6BE309660}"/>
              </a:ext>
            </a:extLst>
          </p:cNvPr>
          <p:cNvSpPr/>
          <p:nvPr/>
        </p:nvSpPr>
        <p:spPr>
          <a:xfrm>
            <a:off x="9970094" y="3963891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8C95E78-17D1-4625-A89A-7DB9F00790B2}"/>
              </a:ext>
            </a:extLst>
          </p:cNvPr>
          <p:cNvSpPr txBox="1"/>
          <p:nvPr/>
        </p:nvSpPr>
        <p:spPr>
          <a:xfrm>
            <a:off x="1004798" y="52181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3CB799C-6602-4B56-BC13-D61709929162}"/>
              </a:ext>
            </a:extLst>
          </p:cNvPr>
          <p:cNvSpPr txBox="1"/>
          <p:nvPr/>
        </p:nvSpPr>
        <p:spPr>
          <a:xfrm>
            <a:off x="2711979" y="51755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9EB112E0-F21D-4F8E-8E5F-EE2ACAFF3742}"/>
              </a:ext>
            </a:extLst>
          </p:cNvPr>
          <p:cNvSpPr/>
          <p:nvPr/>
        </p:nvSpPr>
        <p:spPr>
          <a:xfrm>
            <a:off x="10194015" y="1873177"/>
            <a:ext cx="662273" cy="518443"/>
          </a:xfrm>
          <a:prstGeom prst="roundRect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40770562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/>
      <p:bldP spid="42" grpId="0" animBg="1"/>
      <p:bldP spid="43" grpId="0" animBg="1"/>
      <p:bldP spid="44" grpId="0" animBg="1"/>
      <p:bldP spid="45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/>
      <p:bldP spid="65" grpId="0"/>
      <p:bldP spid="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3505200" cy="1602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76250" y="29027"/>
            <a:ext cx="11334750" cy="6749143"/>
          </a:xfrm>
          <a:prstGeom prst="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13394" y="123444"/>
            <a:ext cx="131799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2. </a:t>
            </a:r>
            <a:r>
              <a:rPr kumimoji="0" lang="en-US" sz="44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endParaRPr kumimoji="0" lang="en-US" sz="4400" b="1" i="0" u="none" strike="noStrike" kern="0" cap="none" spc="0" normalizeH="0" baseline="0" noProof="0" dirty="0">
              <a:ln w="12700">
                <a:solidFill>
                  <a:srgbClr val="A5CFFB">
                    <a:lumMod val="10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杨任东竹石体-Semibold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229B24-4686-46A7-80A0-FF4C6C9B3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79" y="723900"/>
            <a:ext cx="3246119" cy="4057650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CBE5C2-E44E-481E-8C00-33C277A49C41}"/>
              </a:ext>
            </a:extLst>
          </p:cNvPr>
          <p:cNvCxnSpPr/>
          <p:nvPr/>
        </p:nvCxnSpPr>
        <p:spPr>
          <a:xfrm>
            <a:off x="2743200" y="318135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FEECEE4C-A1BA-4DB2-9C36-F35E875C6B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698" y="2326263"/>
            <a:ext cx="1672851" cy="1510793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E0CDAFF-5EAE-4AE7-B00E-95A81C8AF2B0}"/>
              </a:ext>
            </a:extLst>
          </p:cNvPr>
          <p:cNvCxnSpPr/>
          <p:nvPr/>
        </p:nvCxnSpPr>
        <p:spPr>
          <a:xfrm>
            <a:off x="5448300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56D7418E-EE7B-4958-ABD2-1CACAC77BE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622" y="2326263"/>
            <a:ext cx="1672851" cy="1510793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1C75827-A465-4F93-BD75-963D94F6F7F8}"/>
              </a:ext>
            </a:extLst>
          </p:cNvPr>
          <p:cNvCxnSpPr/>
          <p:nvPr/>
        </p:nvCxnSpPr>
        <p:spPr>
          <a:xfrm>
            <a:off x="8260473" y="3200400"/>
            <a:ext cx="120015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>
            <a:extLst>
              <a:ext uri="{FF2B5EF4-FFF2-40B4-BE49-F238E27FC236}">
                <a16:creationId xmlns:a16="http://schemas.microsoft.com/office/drawing/2014/main" id="{831654B9-73D8-4D48-9CC9-C592B1CC97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795" y="2326262"/>
            <a:ext cx="1672851" cy="15107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339E271-4582-46D7-8C4A-7E4EF095284B}"/>
              </a:ext>
            </a:extLst>
          </p:cNvPr>
          <p:cNvSpPr txBox="1"/>
          <p:nvPr/>
        </p:nvSpPr>
        <p:spPr>
          <a:xfrm>
            <a:off x="2819400" y="2428875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x 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A1462FD-CE60-40EF-A1F4-85B5FC78FB37}"/>
              </a:ext>
            </a:extLst>
          </p:cNvPr>
          <p:cNvSpPr txBox="1"/>
          <p:nvPr/>
        </p:nvSpPr>
        <p:spPr>
          <a:xfrm>
            <a:off x="5614887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504A55-091E-4F95-B716-C993EA9EA0D9}"/>
              </a:ext>
            </a:extLst>
          </p:cNvPr>
          <p:cNvSpPr txBox="1"/>
          <p:nvPr/>
        </p:nvSpPr>
        <p:spPr>
          <a:xfrm>
            <a:off x="8367415" y="2482989"/>
            <a:ext cx="1123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: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73ED24-F7B7-4F30-8375-13EE0D52E0DA}"/>
              </a:ext>
            </a:extLst>
          </p:cNvPr>
          <p:cNvSpPr txBox="1"/>
          <p:nvPr/>
        </p:nvSpPr>
        <p:spPr>
          <a:xfrm>
            <a:off x="4475565" y="2789270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B4A893-48E5-48AB-BB65-873E4D334890}"/>
              </a:ext>
            </a:extLst>
          </p:cNvPr>
          <p:cNvSpPr txBox="1"/>
          <p:nvPr/>
        </p:nvSpPr>
        <p:spPr>
          <a:xfrm>
            <a:off x="7240903" y="2754243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7F4227C-CB74-4F54-9B8B-580CEFBD5714}"/>
              </a:ext>
            </a:extLst>
          </p:cNvPr>
          <p:cNvSpPr txBox="1"/>
          <p:nvPr/>
        </p:nvSpPr>
        <p:spPr>
          <a:xfrm>
            <a:off x="10022662" y="2820918"/>
            <a:ext cx="542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1838D7-DEF8-4FED-B87D-D1B19AE9CA67}"/>
              </a:ext>
            </a:extLst>
          </p:cNvPr>
          <p:cNvSpPr txBox="1"/>
          <p:nvPr/>
        </p:nvSpPr>
        <p:spPr>
          <a:xfrm>
            <a:off x="2027643" y="2447375"/>
            <a:ext cx="813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5125B7B-06EC-419D-B6BA-6C7F3C7CD6AF}"/>
              </a:ext>
            </a:extLst>
          </p:cNvPr>
          <p:cNvSpPr/>
          <p:nvPr/>
        </p:nvSpPr>
        <p:spPr>
          <a:xfrm>
            <a:off x="4262403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686A27AA-F8C9-4CFF-A5C5-09DCD20988C8}"/>
              </a:ext>
            </a:extLst>
          </p:cNvPr>
          <p:cNvSpPr/>
          <p:nvPr/>
        </p:nvSpPr>
        <p:spPr>
          <a:xfrm>
            <a:off x="6986292" y="2703021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223EC527-7459-4485-B5A0-8E4068ABFA0C}"/>
              </a:ext>
            </a:extLst>
          </p:cNvPr>
          <p:cNvSpPr/>
          <p:nvPr/>
        </p:nvSpPr>
        <p:spPr>
          <a:xfrm>
            <a:off x="9798465" y="2685526"/>
            <a:ext cx="875510" cy="743474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432317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0.00093 C 0.00195 -0.00972 0.00364 -0.02338 0.00599 -0.02893 C 0.01445 -0.05069 0.0319 -0.08194 0.0319 -0.08125 C 0.03476 -0.0949 0.03724 -0.11088 0.04036 -0.1206 C 0.04883 -0.15046 0.05143 -0.14467 0.06094 -0.15439 C 0.08424 -0.17939 0.07005 -0.16967 0.08607 -0.17847 C 0.10833 -0.20995 0.09049 -0.18819 0.14023 -0.18819 " pathEditMode="relative" rAng="0" ptsTypes="AAAAAAAA">
                                      <p:cBhvr>
                                        <p:cTn id="7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05" y="-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438 -0.07269 L 0.18438 -0.07199 C 0.19896 -0.09769 0.18268 -0.07269 0.20339 -0.09259 C 0.20625 -0.09583 0.20899 -0.10162 0.21185 -0.1044 C 0.21393 -0.10695 0.21615 -0.10695 0.21823 -0.10833 C 0.24245 -0.12986 0.20209 -0.09769 0.23594 -0.13588 C 0.24375 -0.14514 0.2599 -0.15556 0.2599 -0.15486 C 0.26133 -0.15833 0.26263 -0.16227 0.2642 -0.16343 C 0.27005 -0.17083 0.27591 -0.17269 0.2819 -0.17523 L 0.4 -0.16736 " pathEditMode="relative" rAng="0" ptsTypes="AAAAAAAAAA">
                                      <p:cBhvr>
                                        <p:cTn id="8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-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75 -0.09213 L 0.44375 -0.09144 C 0.47448 -0.16065 0.43594 -0.07639 0.46133 -0.12847 C 0.46589 -0.1382 0.47591 -0.1632 0.48099 -0.16852 C 0.48412 -0.17222 0.4875 -0.17222 0.49089 -0.17222 L 0.61407 -0.1794 " pathEditMode="relative" rAng="0" ptsTypes="AAAAAA">
                                      <p:cBhvr>
                                        <p:cTn id="8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1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45" grpId="0"/>
      <p:bldP spid="46" grpId="0"/>
      <p:bldP spid="16" grpId="0"/>
      <p:bldP spid="48" grpId="0"/>
      <p:bldP spid="49" grpId="0"/>
      <p:bldP spid="19" grpId="0"/>
      <p:bldP spid="20" grpId="0" animBg="1"/>
      <p:bldP spid="77" grpId="0" animBg="1"/>
      <p:bldP spid="7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6" t="839" r="381" b="75359"/>
          <a:stretch/>
        </p:blipFill>
        <p:spPr>
          <a:xfrm flipH="1">
            <a:off x="0" y="0"/>
            <a:ext cx="2931886" cy="1340279"/>
          </a:xfrm>
          <a:prstGeom prst="rect">
            <a:avLst/>
          </a:prstGeom>
        </p:spPr>
      </p:pic>
      <p:sp>
        <p:nvSpPr>
          <p:cNvPr id="8" name="椭圆 7"/>
          <p:cNvSpPr/>
          <p:nvPr/>
        </p:nvSpPr>
        <p:spPr>
          <a:xfrm>
            <a:off x="11022826" y="-783772"/>
            <a:ext cx="1581355" cy="1581355"/>
          </a:xfrm>
          <a:prstGeom prst="ellipse">
            <a:avLst/>
          </a:prstGeom>
          <a:solidFill>
            <a:srgbClr val="65AE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506589" y="36152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  <a:sym typeface="字魂107号-萌趣欢乐体" panose="00000500000000000000" pitchFamily="2" charset="-122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53CB73C9-907F-430E-BC14-D8307DB43957}"/>
              </a:ext>
            </a:extLst>
          </p:cNvPr>
          <p:cNvGrpSpPr/>
          <p:nvPr/>
        </p:nvGrpSpPr>
        <p:grpSpPr>
          <a:xfrm>
            <a:off x="2472229" y="474685"/>
            <a:ext cx="1989619" cy="647220"/>
            <a:chOff x="1261482" y="2159480"/>
            <a:chExt cx="2838451" cy="647220"/>
          </a:xfrm>
        </p:grpSpPr>
        <p:pic>
          <p:nvPicPr>
            <p:cNvPr id="13" name="图片 4">
              <a:extLst>
                <a:ext uri="{FF2B5EF4-FFF2-40B4-BE49-F238E27FC236}">
                  <a16:creationId xmlns:a16="http://schemas.microsoft.com/office/drawing/2014/main" id="{845715D2-1E98-4F83-9247-27B8494B0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568810" y="2159480"/>
              <a:ext cx="2223798" cy="647220"/>
            </a:xfrm>
            <a:prstGeom prst="rect">
              <a:avLst/>
            </a:prstGeom>
          </p:spPr>
        </p:pic>
        <p:sp>
          <p:nvSpPr>
            <p:cNvPr id="14" name="文本框 5">
              <a:extLst>
                <a:ext uri="{FF2B5EF4-FFF2-40B4-BE49-F238E27FC236}">
                  <a16:creationId xmlns:a16="http://schemas.microsoft.com/office/drawing/2014/main" id="{4281FA08-DC51-4041-99B1-0767A0573AF9}"/>
                </a:ext>
              </a:extLst>
            </p:cNvPr>
            <p:cNvSpPr txBox="1"/>
            <p:nvPr/>
          </p:nvSpPr>
          <p:spPr>
            <a:xfrm>
              <a:off x="1261482" y="2190702"/>
              <a:ext cx="28384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Bài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字魂27号-布丁体" panose="00000500000000000000" pitchFamily="2" charset="-122"/>
                  <a:cs typeface="Calibri" panose="020F0502020204030204" pitchFamily="34" charset="0"/>
                </a:rPr>
                <a:t> 3: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字魂27号-布丁体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4246429" y="413573"/>
            <a:ext cx="133657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Số</a:t>
            </a:r>
            <a:r>
              <a:rPr kumimoji="0" lang="en-US" sz="4400" b="0" i="0" u="none" strike="noStrike" kern="0" cap="none" spc="0" normalizeH="0" baseline="0" noProof="0" dirty="0">
                <a:ln w="3175">
                  <a:solidFill>
                    <a:srgbClr val="FFC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?</a:t>
            </a:r>
          </a:p>
        </p:txBody>
      </p:sp>
      <p:graphicFrame>
        <p:nvGraphicFramePr>
          <p:cNvPr id="54" name="Table 2">
            <a:extLst>
              <a:ext uri="{FF2B5EF4-FFF2-40B4-BE49-F238E27FC236}">
                <a16:creationId xmlns:a16="http://schemas.microsoft.com/office/drawing/2014/main" id="{348C76C3-5612-4C71-A9FF-79D38F1C2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563316"/>
              </p:ext>
            </p:extLst>
          </p:nvPr>
        </p:nvGraphicFramePr>
        <p:xfrm>
          <a:off x="1407531" y="1340279"/>
          <a:ext cx="9727194" cy="2156883"/>
        </p:xfrm>
        <a:graphic>
          <a:graphicData uri="http://schemas.openxmlformats.org/drawingml/2006/table">
            <a:tbl>
              <a:tblPr firstRow="1" bandRow="1"/>
              <a:tblGrid>
                <a:gridCol w="2302796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318873">
                  <a:extLst>
                    <a:ext uri="{9D8B030D-6E8A-4147-A177-3AD203B41FA5}">
                      <a16:colId xmlns:a16="http://schemas.microsoft.com/office/drawing/2014/main" val="15681855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209675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  <a:gridCol w="1304925">
                  <a:extLst>
                    <a:ext uri="{9D8B030D-6E8A-4147-A177-3AD203B41FA5}">
                      <a16:colId xmlns:a16="http://schemas.microsoft.com/office/drawing/2014/main" val="404476565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647983133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Thừa</a:t>
                      </a: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b="1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Times New Roman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A6A1B245-F20E-474F-91C4-365DAAEEE812}"/>
              </a:ext>
            </a:extLst>
          </p:cNvPr>
          <p:cNvSpPr/>
          <p:nvPr/>
        </p:nvSpPr>
        <p:spPr>
          <a:xfrm>
            <a:off x="5173424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14088-1B7D-4317-8A6E-1590A4FE4B59}"/>
              </a:ext>
            </a:extLst>
          </p:cNvPr>
          <p:cNvSpPr txBox="1"/>
          <p:nvPr/>
        </p:nvSpPr>
        <p:spPr>
          <a:xfrm>
            <a:off x="600075" y="1431199"/>
            <a:ext cx="819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7EEAA81A-5CA6-4F03-B82E-523F8E3F63D6}"/>
              </a:ext>
            </a:extLst>
          </p:cNvPr>
          <p:cNvSpPr/>
          <p:nvPr/>
        </p:nvSpPr>
        <p:spPr>
          <a:xfrm>
            <a:off x="3526861" y="4039858"/>
            <a:ext cx="6033594" cy="11097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64543FA2-A661-43D0-84F3-792A628CB374}"/>
              </a:ext>
            </a:extLst>
          </p:cNvPr>
          <p:cNvSpPr/>
          <p:nvPr/>
        </p:nvSpPr>
        <p:spPr>
          <a:xfrm>
            <a:off x="6543658" y="2847872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36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D834E037-49FA-48C0-A41C-FFCE35EBE80F}"/>
              </a:ext>
            </a:extLst>
          </p:cNvPr>
          <p:cNvSpPr/>
          <p:nvPr/>
        </p:nvSpPr>
        <p:spPr>
          <a:xfrm>
            <a:off x="7692786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BAB19DFD-E367-48C6-BBC1-C976AC7AD97A}"/>
              </a:ext>
            </a:extLst>
          </p:cNvPr>
          <p:cNvSpPr/>
          <p:nvPr/>
        </p:nvSpPr>
        <p:spPr>
          <a:xfrm>
            <a:off x="8939317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707039F7-798E-4031-BDAB-A9E7B17E3687}"/>
              </a:ext>
            </a:extLst>
          </p:cNvPr>
          <p:cNvSpPr/>
          <p:nvPr/>
        </p:nvSpPr>
        <p:spPr>
          <a:xfrm>
            <a:off x="10100250" y="2820676"/>
            <a:ext cx="922576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42</a:t>
            </a:r>
          </a:p>
        </p:txBody>
      </p:sp>
    </p:spTree>
    <p:extLst>
      <p:ext uri="{BB962C8B-B14F-4D97-AF65-F5344CB8AC3E}">
        <p14:creationId xmlns:p14="http://schemas.microsoft.com/office/powerpoint/2010/main" val="18793011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" grpId="0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368</Words>
  <Application>Microsoft Office PowerPoint</Application>
  <PresentationFormat>Widescreen</PresentationFormat>
  <Paragraphs>157</Paragraphs>
  <Slides>13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Calibri</vt:lpstr>
      <vt:lpstr>Roboto</vt:lpstr>
      <vt:lpstr>Times New Roman</vt:lpstr>
      <vt:lpstr>字魂107号-萌趣欢乐体</vt:lpstr>
      <vt:lpstr>1_Office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Administrator</cp:lastModifiedBy>
  <cp:revision>21</cp:revision>
  <dcterms:created xsi:type="dcterms:W3CDTF">2022-06-22T10:46:23Z</dcterms:created>
  <dcterms:modified xsi:type="dcterms:W3CDTF">2025-10-04T07:59:35Z</dcterms:modified>
</cp:coreProperties>
</file>