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736" r:id="rId2"/>
    <p:sldMasterId id="2147483818" r:id="rId3"/>
    <p:sldMasterId id="2147483831" r:id="rId4"/>
    <p:sldMasterId id="2147483843" r:id="rId5"/>
    <p:sldMasterId id="2147483856" r:id="rId6"/>
    <p:sldMasterId id="2147483868" r:id="rId7"/>
    <p:sldMasterId id="2147483893" r:id="rId8"/>
    <p:sldMasterId id="2147483905" r:id="rId9"/>
    <p:sldMasterId id="2147483918" r:id="rId10"/>
  </p:sldMasterIdLst>
  <p:notesMasterIdLst>
    <p:notesMasterId r:id="rId28"/>
  </p:notesMasterIdLst>
  <p:sldIdLst>
    <p:sldId id="2007577229" r:id="rId11"/>
    <p:sldId id="2007577176" r:id="rId12"/>
    <p:sldId id="2007577107" r:id="rId13"/>
    <p:sldId id="2007577164" r:id="rId14"/>
    <p:sldId id="2007577230" r:id="rId15"/>
    <p:sldId id="2007577231" r:id="rId16"/>
    <p:sldId id="2007577233" r:id="rId17"/>
    <p:sldId id="2007577234" r:id="rId18"/>
    <p:sldId id="2007577235" r:id="rId19"/>
    <p:sldId id="2007577118" r:id="rId20"/>
    <p:sldId id="2007577236" r:id="rId21"/>
    <p:sldId id="2007577237" r:id="rId22"/>
    <p:sldId id="2007577123" r:id="rId23"/>
    <p:sldId id="2007577119" r:id="rId24"/>
    <p:sldId id="2007577125" r:id="rId25"/>
    <p:sldId id="2007577173" r:id="rId26"/>
    <p:sldId id="2007577128" r:id="rId27"/>
  </p:sldIdLst>
  <p:sldSz cx="12192000" cy="6858000"/>
  <p:notesSz cx="6858000" cy="9144000"/>
  <p:defaultTextStyle>
    <a:defPPr>
      <a:defRPr lang="en-US"/>
    </a:defPPr>
    <a:lvl1pPr marL="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71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94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702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41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83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1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4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02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1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3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8A466C9-E52E-469E-A176-2B4220D2849B}" type="slidenum">
              <a:rPr lang="en-US" altLang="en-US" sz="1200" b="0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 alt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58" tIns="45718" rIns="91358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1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8" indent="0">
              <a:buNone/>
              <a:defRPr sz="2000"/>
            </a:lvl5pPr>
            <a:lvl6pPr marL="2283254" indent="0">
              <a:buNone/>
              <a:defRPr sz="2000"/>
            </a:lvl6pPr>
            <a:lvl7pPr marL="2739866" indent="0">
              <a:buNone/>
              <a:defRPr sz="2000"/>
            </a:lvl7pPr>
            <a:lvl8pPr marL="3196480" indent="0">
              <a:buNone/>
              <a:defRPr sz="2000"/>
            </a:lvl8pPr>
            <a:lvl9pPr marL="365309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00A766-6250-4A49-A318-6B14510B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6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66A808-FE52-4AC3-B388-29270E569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26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3814D0-AD79-4D7E-96CE-C483CF7B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65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76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0A23FD-1A85-40D1-9DB0-96631C3DA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79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6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19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546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2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1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74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3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8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4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0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66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49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027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8" indent="0">
              <a:buNone/>
              <a:defRPr sz="1300" b="1"/>
            </a:lvl2pPr>
            <a:lvl3pPr marL="609139" indent="0">
              <a:buNone/>
              <a:defRPr sz="1200" b="1"/>
            </a:lvl3pPr>
            <a:lvl4pPr marL="913742" indent="0">
              <a:buNone/>
              <a:defRPr sz="1100" b="1"/>
            </a:lvl4pPr>
            <a:lvl5pPr marL="1218330" indent="0">
              <a:buNone/>
              <a:defRPr sz="1100" b="1"/>
            </a:lvl5pPr>
            <a:lvl6pPr marL="1522899" indent="0">
              <a:buNone/>
              <a:defRPr sz="1100" b="1"/>
            </a:lvl6pPr>
            <a:lvl7pPr marL="1827485" indent="0">
              <a:buNone/>
              <a:defRPr sz="1100" b="1"/>
            </a:lvl7pPr>
            <a:lvl8pPr marL="2132053" indent="0">
              <a:buNone/>
              <a:defRPr sz="1100" b="1"/>
            </a:lvl8pPr>
            <a:lvl9pPr marL="243665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8" indent="0">
              <a:buNone/>
              <a:defRPr sz="1300" b="1"/>
            </a:lvl2pPr>
            <a:lvl3pPr marL="609139" indent="0">
              <a:buNone/>
              <a:defRPr sz="1200" b="1"/>
            </a:lvl3pPr>
            <a:lvl4pPr marL="913742" indent="0">
              <a:buNone/>
              <a:defRPr sz="1100" b="1"/>
            </a:lvl4pPr>
            <a:lvl5pPr marL="1218330" indent="0">
              <a:buNone/>
              <a:defRPr sz="1100" b="1"/>
            </a:lvl5pPr>
            <a:lvl6pPr marL="1522899" indent="0">
              <a:buNone/>
              <a:defRPr sz="1100" b="1"/>
            </a:lvl6pPr>
            <a:lvl7pPr marL="1827485" indent="0">
              <a:buNone/>
              <a:defRPr sz="1100" b="1"/>
            </a:lvl7pPr>
            <a:lvl8pPr marL="2132053" indent="0">
              <a:buNone/>
              <a:defRPr sz="1100" b="1"/>
            </a:lvl8pPr>
            <a:lvl9pPr marL="243665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192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5"/>
            <a:ext cx="2743200" cy="4387851"/>
          </a:xfrm>
        </p:spPr>
        <p:txBody>
          <a:bodyPr vert="eaVert"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5"/>
            <a:ext cx="8026400" cy="4387851"/>
          </a:xfrm>
        </p:spPr>
        <p:txBody>
          <a:bodyPr vert="eaVert"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419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46" y="182039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13" y="182039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46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568" indent="0">
              <a:buNone/>
              <a:defRPr sz="800"/>
            </a:lvl2pPr>
            <a:lvl3pPr marL="609139" indent="0">
              <a:buNone/>
              <a:defRPr sz="700"/>
            </a:lvl3pPr>
            <a:lvl4pPr marL="913742" indent="0">
              <a:buNone/>
              <a:defRPr sz="700"/>
            </a:lvl4pPr>
            <a:lvl5pPr marL="1218330" indent="0">
              <a:buNone/>
              <a:defRPr sz="700"/>
            </a:lvl5pPr>
            <a:lvl6pPr marL="1522899" indent="0">
              <a:buNone/>
              <a:defRPr sz="700"/>
            </a:lvl6pPr>
            <a:lvl7pPr marL="1827485" indent="0">
              <a:buNone/>
              <a:defRPr sz="700"/>
            </a:lvl7pPr>
            <a:lvl8pPr marL="2132053" indent="0">
              <a:buNone/>
              <a:defRPr sz="700"/>
            </a:lvl8pPr>
            <a:lvl9pPr marL="243665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569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4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568" indent="0">
              <a:buNone/>
              <a:defRPr sz="1900"/>
            </a:lvl2pPr>
            <a:lvl3pPr marL="609139" indent="0">
              <a:buNone/>
              <a:defRPr sz="1600"/>
            </a:lvl3pPr>
            <a:lvl4pPr marL="913742" indent="0">
              <a:buNone/>
              <a:defRPr sz="1300"/>
            </a:lvl4pPr>
            <a:lvl5pPr marL="1218330" indent="0">
              <a:buNone/>
              <a:defRPr sz="1300"/>
            </a:lvl5pPr>
            <a:lvl6pPr marL="1522899" indent="0">
              <a:buNone/>
              <a:defRPr sz="1300"/>
            </a:lvl6pPr>
            <a:lvl7pPr marL="1827485" indent="0">
              <a:buNone/>
              <a:defRPr sz="1300"/>
            </a:lvl7pPr>
            <a:lvl8pPr marL="2132053" indent="0">
              <a:buNone/>
              <a:defRPr sz="1300"/>
            </a:lvl8pPr>
            <a:lvl9pPr marL="2436658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5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568" indent="0">
              <a:buNone/>
              <a:defRPr sz="800"/>
            </a:lvl2pPr>
            <a:lvl3pPr marL="609139" indent="0">
              <a:buNone/>
              <a:defRPr sz="700"/>
            </a:lvl3pPr>
            <a:lvl4pPr marL="913742" indent="0">
              <a:buNone/>
              <a:defRPr sz="700"/>
            </a:lvl4pPr>
            <a:lvl5pPr marL="1218330" indent="0">
              <a:buNone/>
              <a:defRPr sz="700"/>
            </a:lvl5pPr>
            <a:lvl6pPr marL="1522899" indent="0">
              <a:buNone/>
              <a:defRPr sz="700"/>
            </a:lvl6pPr>
            <a:lvl7pPr marL="1827485" indent="0">
              <a:buNone/>
              <a:defRPr sz="700"/>
            </a:lvl7pPr>
            <a:lvl8pPr marL="2132053" indent="0">
              <a:buNone/>
              <a:defRPr sz="700"/>
            </a:lvl8pPr>
            <a:lvl9pPr marL="243665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98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238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4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4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2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8931" indent="0" algn="ctr">
              <a:buNone/>
              <a:defRPr sz="2700"/>
            </a:lvl2pPr>
            <a:lvl3pPr marL="1217940" indent="0" algn="ctr">
              <a:buNone/>
              <a:defRPr sz="2400"/>
            </a:lvl3pPr>
            <a:lvl4pPr marL="1826896" indent="0" algn="ctr">
              <a:buNone/>
              <a:defRPr sz="2100"/>
            </a:lvl4pPr>
            <a:lvl5pPr marL="2435878" indent="0" algn="ctr">
              <a:buNone/>
              <a:defRPr sz="2100"/>
            </a:lvl5pPr>
            <a:lvl6pPr marL="3044808" indent="0" algn="ctr">
              <a:buNone/>
              <a:defRPr sz="2100"/>
            </a:lvl6pPr>
            <a:lvl7pPr marL="3653739" indent="0" algn="ctr">
              <a:buNone/>
              <a:defRPr sz="2100"/>
            </a:lvl7pPr>
            <a:lvl8pPr marL="4262720" indent="0" algn="ctr">
              <a:buNone/>
              <a:defRPr sz="2100"/>
            </a:lvl8pPr>
            <a:lvl9pPr marL="487168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FDF8655-E1C6-42D3-8CC6-0EE8755E79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749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1125B2B-F106-4FF8-8229-E7B4B371A3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309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8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893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79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68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58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48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37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2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16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D130CC5F-0006-4CEB-B3E5-6B13D9392F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731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929224F-3C8D-4E70-9095-48C87084BE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6980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1" indent="0">
              <a:buNone/>
              <a:defRPr sz="2700" b="1"/>
            </a:lvl2pPr>
            <a:lvl3pPr marL="1217940" indent="0">
              <a:buNone/>
              <a:defRPr sz="2400" b="1"/>
            </a:lvl3pPr>
            <a:lvl4pPr marL="1826896" indent="0">
              <a:buNone/>
              <a:defRPr sz="2100" b="1"/>
            </a:lvl4pPr>
            <a:lvl5pPr marL="2435878" indent="0">
              <a:buNone/>
              <a:defRPr sz="2100" b="1"/>
            </a:lvl5pPr>
            <a:lvl6pPr marL="3044808" indent="0">
              <a:buNone/>
              <a:defRPr sz="2100" b="1"/>
            </a:lvl6pPr>
            <a:lvl7pPr marL="3653739" indent="0">
              <a:buNone/>
              <a:defRPr sz="2100" b="1"/>
            </a:lvl7pPr>
            <a:lvl8pPr marL="4262720" indent="0">
              <a:buNone/>
              <a:defRPr sz="2100" b="1"/>
            </a:lvl8pPr>
            <a:lvl9pPr marL="487168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1" indent="0">
              <a:buNone/>
              <a:defRPr sz="2700" b="1"/>
            </a:lvl2pPr>
            <a:lvl3pPr marL="1217940" indent="0">
              <a:buNone/>
              <a:defRPr sz="2400" b="1"/>
            </a:lvl3pPr>
            <a:lvl4pPr marL="1826896" indent="0">
              <a:buNone/>
              <a:defRPr sz="2100" b="1"/>
            </a:lvl4pPr>
            <a:lvl5pPr marL="2435878" indent="0">
              <a:buNone/>
              <a:defRPr sz="2100" b="1"/>
            </a:lvl5pPr>
            <a:lvl6pPr marL="3044808" indent="0">
              <a:buNone/>
              <a:defRPr sz="2100" b="1"/>
            </a:lvl6pPr>
            <a:lvl7pPr marL="3653739" indent="0">
              <a:buNone/>
              <a:defRPr sz="2100" b="1"/>
            </a:lvl7pPr>
            <a:lvl8pPr marL="4262720" indent="0">
              <a:buNone/>
              <a:defRPr sz="2100" b="1"/>
            </a:lvl8pPr>
            <a:lvl9pPr marL="487168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0CDBE7C-61F0-4C34-BAA1-A83C7B858B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668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73EE646-AD3D-4BAD-BEA1-1EC7761219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6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1E5EF8D9-1319-4862-AB67-1A3C8C2AD6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602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66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7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8931" indent="0">
              <a:buNone/>
              <a:defRPr sz="1900"/>
            </a:lvl2pPr>
            <a:lvl3pPr marL="1217940" indent="0">
              <a:buNone/>
              <a:defRPr sz="1600"/>
            </a:lvl3pPr>
            <a:lvl4pPr marL="1826896" indent="0">
              <a:buNone/>
              <a:defRPr sz="1300"/>
            </a:lvl4pPr>
            <a:lvl5pPr marL="2435878" indent="0">
              <a:buNone/>
              <a:defRPr sz="1300"/>
            </a:lvl5pPr>
            <a:lvl6pPr marL="3044808" indent="0">
              <a:buNone/>
              <a:defRPr sz="1300"/>
            </a:lvl6pPr>
            <a:lvl7pPr marL="3653739" indent="0">
              <a:buNone/>
              <a:defRPr sz="1300"/>
            </a:lvl7pPr>
            <a:lvl8pPr marL="4262720" indent="0">
              <a:buNone/>
              <a:defRPr sz="1300"/>
            </a:lvl8pPr>
            <a:lvl9pPr marL="487168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D900248-E9D0-49AA-B32F-286FF98F1F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524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76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931" indent="0">
              <a:buNone/>
              <a:defRPr sz="3700"/>
            </a:lvl2pPr>
            <a:lvl3pPr marL="1217940" indent="0">
              <a:buNone/>
              <a:defRPr sz="3200"/>
            </a:lvl3pPr>
            <a:lvl4pPr marL="1826896" indent="0">
              <a:buNone/>
              <a:defRPr sz="2700"/>
            </a:lvl4pPr>
            <a:lvl5pPr marL="2435878" indent="0">
              <a:buNone/>
              <a:defRPr sz="2700"/>
            </a:lvl5pPr>
            <a:lvl6pPr marL="3044808" indent="0">
              <a:buNone/>
              <a:defRPr sz="2700"/>
            </a:lvl6pPr>
            <a:lvl7pPr marL="3653739" indent="0">
              <a:buNone/>
              <a:defRPr sz="2700"/>
            </a:lvl7pPr>
            <a:lvl8pPr marL="4262720" indent="0">
              <a:buNone/>
              <a:defRPr sz="2700"/>
            </a:lvl8pPr>
            <a:lvl9pPr marL="4871685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7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8931" indent="0">
              <a:buNone/>
              <a:defRPr sz="1900"/>
            </a:lvl2pPr>
            <a:lvl3pPr marL="1217940" indent="0">
              <a:buNone/>
              <a:defRPr sz="1600"/>
            </a:lvl3pPr>
            <a:lvl4pPr marL="1826896" indent="0">
              <a:buNone/>
              <a:defRPr sz="1300"/>
            </a:lvl4pPr>
            <a:lvl5pPr marL="2435878" indent="0">
              <a:buNone/>
              <a:defRPr sz="1300"/>
            </a:lvl5pPr>
            <a:lvl6pPr marL="3044808" indent="0">
              <a:buNone/>
              <a:defRPr sz="1300"/>
            </a:lvl6pPr>
            <a:lvl7pPr marL="3653739" indent="0">
              <a:buNone/>
              <a:defRPr sz="1300"/>
            </a:lvl7pPr>
            <a:lvl8pPr marL="4262720" indent="0">
              <a:buNone/>
              <a:defRPr sz="1300"/>
            </a:lvl8pPr>
            <a:lvl9pPr marL="487168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646CDAD-18E5-48FE-B07B-A975F45329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93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F7AFB8F-BDF0-4E95-B7FA-FB905188F8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9147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1" y="36519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5" y="36519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5A9EC462-0BA0-458D-B999-9517940E03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2579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1" indent="0" algn="ctr">
              <a:buNone/>
              <a:defRPr/>
            </a:lvl2pPr>
            <a:lvl3pPr marL="913584" indent="0" algn="ctr">
              <a:buNone/>
              <a:defRPr/>
            </a:lvl3pPr>
            <a:lvl4pPr marL="1370376" indent="0" algn="ctr">
              <a:buNone/>
              <a:defRPr/>
            </a:lvl4pPr>
            <a:lvl5pPr marL="1827168" indent="0" algn="ctr">
              <a:buNone/>
              <a:defRPr/>
            </a:lvl5pPr>
            <a:lvl6pPr marL="2283982" indent="0" algn="ctr">
              <a:buNone/>
              <a:defRPr/>
            </a:lvl6pPr>
            <a:lvl7pPr marL="2740750" indent="0" algn="ctr">
              <a:buNone/>
              <a:defRPr/>
            </a:lvl7pPr>
            <a:lvl8pPr marL="3197520" indent="0" algn="ctr">
              <a:buNone/>
              <a:defRPr/>
            </a:lvl8pPr>
            <a:lvl9pPr marL="36542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58A2CB-B08A-425C-8B2F-FEFE3270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18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16C2B9-8D85-4CC2-A830-FA8F5A1B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22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1" indent="0">
              <a:buNone/>
              <a:defRPr sz="1900"/>
            </a:lvl2pPr>
            <a:lvl3pPr marL="913584" indent="0">
              <a:buNone/>
              <a:defRPr sz="1600"/>
            </a:lvl3pPr>
            <a:lvl4pPr marL="1370376" indent="0">
              <a:buNone/>
              <a:defRPr sz="1500"/>
            </a:lvl4pPr>
            <a:lvl5pPr marL="1827168" indent="0">
              <a:buNone/>
              <a:defRPr sz="1500"/>
            </a:lvl5pPr>
            <a:lvl6pPr marL="2283982" indent="0">
              <a:buNone/>
              <a:defRPr sz="1500"/>
            </a:lvl6pPr>
            <a:lvl7pPr marL="2740750" indent="0">
              <a:buNone/>
              <a:defRPr sz="1500"/>
            </a:lvl7pPr>
            <a:lvl8pPr marL="3197520" indent="0">
              <a:buNone/>
              <a:defRPr sz="1500"/>
            </a:lvl8pPr>
            <a:lvl9pPr marL="365429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BAA076-15E3-4921-A72E-7DC666E02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978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35DB69-CD15-4F23-A22F-E95F0E50A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20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25A382-0D10-4FFF-8DF1-3400828D6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20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EA3266-D31D-40AF-A20B-8DE2A59DC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003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4FA0ED-2719-4E52-97AD-261E0EC5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50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lIns="91358" tIns="45718" rIns="91358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58" tIns="45718" rIns="91358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8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8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8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9114D4-9271-4642-8369-44D045847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9020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84" indent="0">
              <a:buNone/>
              <a:defRPr sz="2400"/>
            </a:lvl3pPr>
            <a:lvl4pPr marL="1370376" indent="0">
              <a:buNone/>
              <a:defRPr sz="2000"/>
            </a:lvl4pPr>
            <a:lvl5pPr marL="1827168" indent="0">
              <a:buNone/>
              <a:defRPr sz="2000"/>
            </a:lvl5pPr>
            <a:lvl6pPr marL="2283982" indent="0">
              <a:buNone/>
              <a:defRPr sz="2000"/>
            </a:lvl6pPr>
            <a:lvl7pPr marL="2740750" indent="0">
              <a:buNone/>
              <a:defRPr sz="2000"/>
            </a:lvl7pPr>
            <a:lvl8pPr marL="3197520" indent="0">
              <a:buNone/>
              <a:defRPr sz="2000"/>
            </a:lvl8pPr>
            <a:lvl9pPr marL="36542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0B1962-C74D-4A56-B299-C83CE320A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4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929E6E-DBBB-4CE8-B899-C1D1F22A6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31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480A89-3A9E-45F5-B94D-C18450FD3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26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C259D-0913-4BCF-9086-BEE0B2B9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129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4" y="4853598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4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 marL="607783" indent="0" algn="ctr">
              <a:buNone/>
            </a:lvl2pPr>
            <a:lvl3pPr marL="1215616" indent="0" algn="ctr">
              <a:buNone/>
            </a:lvl3pPr>
            <a:lvl4pPr marL="1823418" indent="0" algn="ctr">
              <a:buNone/>
            </a:lvl4pPr>
            <a:lvl5pPr marL="2431238" indent="0" algn="ctr">
              <a:buNone/>
            </a:lvl5pPr>
            <a:lvl6pPr marL="3039025" indent="0" algn="ctr">
              <a:buNone/>
            </a:lvl6pPr>
            <a:lvl7pPr marL="3646807" indent="0" algn="ctr">
              <a:buNone/>
            </a:lvl7pPr>
            <a:lvl8pPr marL="4254642" indent="0" algn="ctr">
              <a:buNone/>
            </a:lvl8pPr>
            <a:lvl9pPr marL="486244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45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DAC8AA8-BC4A-405B-B1AE-1B3974EC5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5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646993B-0EF9-49D8-8BAC-B97AE3DC375D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41"/>
            <a:ext cx="3860800" cy="2905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45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9C54D3F-2FDB-45FF-9E74-80D4078DD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6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4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5" y="294714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82D37FE-507A-4FE0-9C44-608F569B8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493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1AFAA9D-F228-4093-92E6-3B2579C28FFD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0C1BA83-53E3-47FA-A996-CE786A9ED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8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4" y="5410269"/>
            <a:ext cx="114808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99" y="666750"/>
            <a:ext cx="5722988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13"/>
            <a:ext cx="5720741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9" y="1316113"/>
            <a:ext cx="5718048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E61252-0545-45CD-B233-99905D759514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9"/>
            <a:ext cx="1016000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3358FB4-B9D8-4B01-89D7-77D17D150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8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61"/>
            <a:ext cx="5384800" cy="3394075"/>
          </a:xfrm>
        </p:spPr>
        <p:txBody>
          <a:bodyPr lIns="91358" tIns="45718" rIns="91358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61"/>
            <a:ext cx="5384800" cy="3394075"/>
          </a:xfrm>
        </p:spPr>
        <p:txBody>
          <a:bodyPr lIns="91358" tIns="45718" rIns="91358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7B34934-4A94-4B4C-AF59-7365788C66E2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AE56B15-9791-43B6-9F3D-02E18220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2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D2C044-484B-457D-A9C7-50A1F9A05C2D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AB3AEEF-A6B9-4968-938B-79461037D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9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7"/>
            <a:ext cx="11277600" cy="520700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35" y="609600"/>
            <a:ext cx="4011084" cy="48006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41" y="609600"/>
            <a:ext cx="7120467" cy="48006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4B2C22E-50A3-459C-89A1-D0CD7AAE9365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660D24C-3AC1-4CED-9990-486BFAD26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9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3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4" y="4993760"/>
            <a:ext cx="7823200" cy="522288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4" y="5533398"/>
            <a:ext cx="7823200" cy="768351"/>
          </a:xfrm>
        </p:spPr>
        <p:txBody>
          <a:bodyPr lIns="145871" tIns="0"/>
          <a:lstStyle>
            <a:lvl1pPr marL="0" indent="0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142EAB-5237-4C5A-A412-50553DBA01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019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66F995-E4DC-4516-AE58-FEAAFC584487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CADEE3-0BC6-4D62-B342-1435F636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8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D097C-916C-47FE-9B25-7BCD71AF070D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0D82D74-B4D1-4A24-BF81-83CD1D10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3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55" indent="0" algn="ctr">
              <a:buNone/>
              <a:defRPr/>
            </a:lvl2pPr>
            <a:lvl3pPr marL="913742" indent="0" algn="ctr">
              <a:buNone/>
              <a:defRPr/>
            </a:lvl3pPr>
            <a:lvl4pPr marL="1370614" indent="0" algn="ctr">
              <a:buNone/>
              <a:defRPr/>
            </a:lvl4pPr>
            <a:lvl5pPr marL="1827485" indent="0" algn="ctr">
              <a:buNone/>
              <a:defRPr/>
            </a:lvl5pPr>
            <a:lvl6pPr marL="2284374" indent="0" algn="ctr">
              <a:buNone/>
              <a:defRPr/>
            </a:lvl6pPr>
            <a:lvl7pPr marL="2741226" indent="0" algn="ctr">
              <a:buNone/>
              <a:defRPr/>
            </a:lvl7pPr>
            <a:lvl8pPr marL="3198080" indent="0" algn="ctr">
              <a:buNone/>
              <a:defRPr/>
            </a:lvl8pPr>
            <a:lvl9pPr marL="36549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7FC303-D00B-4B0C-A122-F72C1A22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7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B71BA2-A022-4305-B4BC-374DCB5A4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7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5" indent="0">
              <a:buNone/>
              <a:defRPr sz="1900"/>
            </a:lvl2pPr>
            <a:lvl3pPr marL="913742" indent="0">
              <a:buNone/>
              <a:defRPr sz="1600"/>
            </a:lvl3pPr>
            <a:lvl4pPr marL="1370614" indent="0">
              <a:buNone/>
              <a:defRPr sz="1500"/>
            </a:lvl4pPr>
            <a:lvl5pPr marL="1827485" indent="0">
              <a:buNone/>
              <a:defRPr sz="1500"/>
            </a:lvl5pPr>
            <a:lvl6pPr marL="2284374" indent="0">
              <a:buNone/>
              <a:defRPr sz="1500"/>
            </a:lvl6pPr>
            <a:lvl7pPr marL="2741226" indent="0">
              <a:buNone/>
              <a:defRPr sz="1500"/>
            </a:lvl7pPr>
            <a:lvl8pPr marL="3198080" indent="0">
              <a:buNone/>
              <a:defRPr sz="1500"/>
            </a:lvl8pPr>
            <a:lvl9pPr marL="365493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227DC1-694C-4292-B4B7-0C0E546B2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86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BF98B8-3F1E-4FDB-B4D9-35E6180D0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58" tIns="45718" rIns="91358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lIns="91358" tIns="45718" rIns="91358" bIns="45718"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58" tIns="45718" rIns="91358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7"/>
            <a:ext cx="5389033" cy="639763"/>
          </a:xfrm>
        </p:spPr>
        <p:txBody>
          <a:bodyPr lIns="91358" tIns="45718" rIns="91358" bIns="45718"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 lIns="91358" tIns="45718" rIns="91358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8326EB-EF2A-4D76-845C-3B5DB4EE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8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9733CB-2805-4EC5-BA0E-DD2D75672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9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5E1F31-9296-403B-B292-98BB9156D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2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B5DCED-548A-4963-99C0-19339786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04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221BF8-DC0E-4B83-A096-814DAF0A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6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9C5177-F53E-46D9-84CE-204D5E91B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7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B4DE48-E418-4F11-8F3A-9E0DC3AE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8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0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B6721B-6C07-4AEB-A014-7C85356D0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4" y="4853591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4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 marL="607863" indent="0" algn="ctr">
              <a:buNone/>
            </a:lvl2pPr>
            <a:lvl3pPr marL="1215766" indent="0" algn="ctr">
              <a:buNone/>
            </a:lvl3pPr>
            <a:lvl4pPr marL="1823645" indent="0" algn="ctr">
              <a:buNone/>
            </a:lvl4pPr>
            <a:lvl5pPr marL="2431538" indent="0" algn="ctr">
              <a:buNone/>
            </a:lvl5pPr>
            <a:lvl6pPr marL="3039405" indent="0" algn="ctr">
              <a:buNone/>
            </a:lvl6pPr>
            <a:lvl7pPr marL="3647267" indent="0" algn="ctr">
              <a:buNone/>
            </a:lvl7pPr>
            <a:lvl8pPr marL="4255172" indent="0" algn="ctr">
              <a:buNone/>
            </a:lvl8pPr>
            <a:lvl9pPr marL="4863054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38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DAC8AA8-BC4A-405B-B1AE-1B3974EC5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416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646993B-0EF9-49D8-8BAC-B97AE3DC375D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33"/>
            <a:ext cx="3860800" cy="2905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38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9C54D3F-2FDB-45FF-9E74-80D4078DD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0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4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5" y="294714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82D37FE-507A-4FE0-9C44-608F569B8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054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1AFAA9D-F228-4093-92E6-3B2579C28FFD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0C1BA83-53E3-47FA-A996-CE786A9ED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02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4" y="5410269"/>
            <a:ext cx="114808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99" y="666750"/>
            <a:ext cx="5722988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13"/>
            <a:ext cx="5720741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9" y="1316113"/>
            <a:ext cx="5718048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E61252-0545-45CD-B233-99905D759514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9"/>
            <a:ext cx="1016000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3358FB4-B9D8-4B01-89D7-77D17D150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26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7B34934-4A94-4B4C-AF59-7365788C66E2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AE56B15-9791-43B6-9F3D-02E18220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1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D2C044-484B-457D-A9C7-50A1F9A05C2D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AB3AEEF-A6B9-4968-938B-79461037D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9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7"/>
            <a:ext cx="11277600" cy="520700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35" y="609600"/>
            <a:ext cx="4011084" cy="48006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41" y="609600"/>
            <a:ext cx="7120467" cy="48006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4B2C22E-50A3-459C-89A1-D0CD7AAE9365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660D24C-3AC1-4CED-9990-486BFAD26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5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3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4" y="4993760"/>
            <a:ext cx="7823200" cy="522288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4" y="5533391"/>
            <a:ext cx="7823200" cy="768351"/>
          </a:xfrm>
        </p:spPr>
        <p:txBody>
          <a:bodyPr lIns="145891" tIns="0"/>
          <a:lstStyle>
            <a:lvl1pPr marL="0" indent="0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142EAB-5237-4C5A-A412-50553DBA01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210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66F995-E4DC-4516-AE58-FEAAFC584487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CADEE3-0BC6-4D62-B342-1435F636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59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D097C-916C-47FE-9B25-7BCD71AF070D}" type="datetimeFigureOut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0D82D74-B4D1-4A24-BF81-83CD1D10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0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F851-E469-4693-A0AC-419DDA7AB4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96B87D-E1A6-4C1B-AF1F-114C9E9B8D3D}" type="slidenum">
              <a:rPr lang="en-US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95127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6189-CA90-419F-ACAA-62783586D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B1C8-A0CE-4F77-99A1-D96F6A7D2B1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55878"/>
      </p:ext>
    </p:extLst>
  </p:cSld>
  <p:clrMapOvr>
    <a:masterClrMapping/>
  </p:clrMapOvr>
  <p:transition>
    <p:blinds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9754-FB42-4C7F-80EA-4A44BD8685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A9C0-5856-4837-AB3F-E0E8ADAA659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78582"/>
      </p:ext>
    </p:extLst>
  </p:cSld>
  <p:clrMapOvr>
    <a:masterClrMapping/>
  </p:clrMapOvr>
  <p:transition>
    <p:blinds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12D0-A68F-4995-816E-6BD726C49F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88E0-8C37-41F8-AA58-DEE71F1387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1427"/>
      </p:ext>
    </p:extLst>
  </p:cSld>
  <p:clrMapOvr>
    <a:masterClrMapping/>
  </p:clrMapOvr>
  <p:transition>
    <p:blinds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EFD6-42C8-4B40-A171-E3A0BF6F1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5FC1-7DA5-41DF-9BE9-657771D8D53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40735"/>
      </p:ext>
    </p:extLst>
  </p:cSld>
  <p:clrMapOvr>
    <a:masterClrMapping/>
  </p:clrMapOvr>
  <p:transition>
    <p:blinds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8999-4D69-4824-9E5F-991A3DBA3E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A99-4EE9-4262-9296-479EDC3631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765"/>
      </p:ext>
    </p:extLst>
  </p:cSld>
  <p:clrMapOvr>
    <a:masterClrMapping/>
  </p:clrMapOvr>
  <p:transition>
    <p:blinds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70FE-A4AA-4A01-901B-736FF4BBBE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5D6C-CACE-4B21-B799-F6F3BA370C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16511"/>
      </p:ext>
    </p:extLst>
  </p:cSld>
  <p:clrMapOvr>
    <a:masterClrMapping/>
  </p:clrMapOvr>
  <p:transition>
    <p:blinds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640-DE2E-46B9-A0DA-43772784BE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CB3F-A940-4A89-BFE5-74C5843F03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94821"/>
      </p:ext>
    </p:extLst>
  </p:cSld>
  <p:clrMapOvr>
    <a:masterClrMapping/>
  </p:clrMapOvr>
  <p:transition>
    <p:blinds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E82C-0DD3-41C1-B339-FB6B9A02E9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3D2B-5F07-4A43-BE80-ED8F838E491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24147"/>
      </p:ext>
    </p:extLst>
  </p:cSld>
  <p:clrMapOvr>
    <a:masterClrMapping/>
  </p:clrMapOvr>
  <p:transition>
    <p:blinds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DFAD-0ADC-4B15-AFE0-655214A50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8C9-1CBA-4681-A605-283136E031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47976"/>
      </p:ext>
    </p:extLst>
  </p:cSld>
  <p:clrMapOvr>
    <a:masterClrMapping/>
  </p:clrMapOvr>
  <p:transition>
    <p:blinds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4077-6F1E-44D4-AB01-CFC017D04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02AE-6502-4272-A838-CD87A83D72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5276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7"/>
            <a:ext cx="4011084" cy="1162051"/>
          </a:xfrm>
        </p:spPr>
        <p:txBody>
          <a:bodyPr lIns="91358" tIns="45718" rIns="91358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4"/>
            <a:ext cx="6815667" cy="5853113"/>
          </a:xfrm>
        </p:spPr>
        <p:txBody>
          <a:bodyPr lIns="91358" tIns="45718" rIns="91358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58" tIns="45718" rIns="91358" bIns="45718"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7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A496-556A-40F0-A86A-0EA361E1F3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12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2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88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87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836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796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63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266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lIns="91358" tIns="45718" rIns="91358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58" tIns="45718" rIns="91358" bIns="45718" rtlCol="0">
            <a:normAutofit/>
          </a:bodyPr>
          <a:lstStyle>
            <a:lvl1pPr marL="0" indent="0">
              <a:buNone/>
              <a:defRPr sz="4300"/>
            </a:lvl1pPr>
            <a:lvl2pPr marL="608947" indent="0">
              <a:buNone/>
              <a:defRPr sz="3700"/>
            </a:lvl2pPr>
            <a:lvl3pPr marL="1217970" indent="0">
              <a:buNone/>
              <a:defRPr sz="3200"/>
            </a:lvl3pPr>
            <a:lvl4pPr marL="1826941" indent="0">
              <a:buNone/>
              <a:defRPr sz="2700"/>
            </a:lvl4pPr>
            <a:lvl5pPr marL="2435938" indent="0">
              <a:buNone/>
              <a:defRPr sz="2700"/>
            </a:lvl5pPr>
            <a:lvl6pPr marL="3044884" indent="0">
              <a:buNone/>
              <a:defRPr sz="2700"/>
            </a:lvl6pPr>
            <a:lvl7pPr marL="3653831" indent="0">
              <a:buNone/>
              <a:defRPr sz="2700"/>
            </a:lvl7pPr>
            <a:lvl8pPr marL="4262827" indent="0">
              <a:buNone/>
              <a:defRPr sz="2700"/>
            </a:lvl8pPr>
            <a:lvl9pPr marL="4871806" indent="0">
              <a:buNone/>
              <a:defRPr sz="2700"/>
            </a:lvl9pPr>
          </a:lstStyle>
          <a:p>
            <a:pPr marL="0" marR="0" lvl="0" indent="0" algn="l" defTabSz="9134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9"/>
            <a:ext cx="7315200" cy="804863"/>
          </a:xfrm>
        </p:spPr>
        <p:txBody>
          <a:bodyPr lIns="91358" tIns="45718" rIns="91358" bIns="45718"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9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7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15" indent="0" algn="ctr">
              <a:buNone/>
              <a:defRPr/>
            </a:lvl2pPr>
            <a:lvl3pPr marL="913289" indent="0" algn="ctr">
              <a:buNone/>
              <a:defRPr/>
            </a:lvl3pPr>
            <a:lvl4pPr marL="1369934" indent="0" algn="ctr">
              <a:buNone/>
              <a:defRPr/>
            </a:lvl4pPr>
            <a:lvl5pPr marL="1826578" indent="0" algn="ctr">
              <a:buNone/>
              <a:defRPr/>
            </a:lvl5pPr>
            <a:lvl6pPr marL="2283254" indent="0" algn="ctr">
              <a:buNone/>
              <a:defRPr/>
            </a:lvl6pPr>
            <a:lvl7pPr marL="2739866" indent="0" algn="ctr">
              <a:buNone/>
              <a:defRPr/>
            </a:lvl7pPr>
            <a:lvl8pPr marL="3196480" indent="0" algn="ctr">
              <a:buNone/>
              <a:defRPr/>
            </a:lvl8pPr>
            <a:lvl9pPr marL="36530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83B9F1-3155-448B-9533-9638A2CB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7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0D3688-35F5-4AA0-94DA-EF424E15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32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15" indent="0">
              <a:buNone/>
              <a:defRPr sz="1900"/>
            </a:lvl2pPr>
            <a:lvl3pPr marL="913289" indent="0">
              <a:buNone/>
              <a:defRPr sz="1600"/>
            </a:lvl3pPr>
            <a:lvl4pPr marL="1369934" indent="0">
              <a:buNone/>
              <a:defRPr sz="1500"/>
            </a:lvl4pPr>
            <a:lvl5pPr marL="1826578" indent="0">
              <a:buNone/>
              <a:defRPr sz="1500"/>
            </a:lvl5pPr>
            <a:lvl6pPr marL="2283254" indent="0">
              <a:buNone/>
              <a:defRPr sz="1500"/>
            </a:lvl6pPr>
            <a:lvl7pPr marL="2739866" indent="0">
              <a:buNone/>
              <a:defRPr sz="1500"/>
            </a:lvl7pPr>
            <a:lvl8pPr marL="3196480" indent="0">
              <a:buNone/>
              <a:defRPr sz="1500"/>
            </a:lvl8pPr>
            <a:lvl9pPr marL="365309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FADE6A-2260-4220-93DB-D0B333E1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21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AB3705-2AC9-45C6-8EFA-A7BD174E0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40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2D770F-2CCD-4F26-84FA-AD4F5BFD8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40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5D4346-0DE6-43E7-BA22-E9E7E9F38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1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CC05EB-7EA1-43C4-BCA6-13EC34FA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05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33A55-3409-46DA-8A93-DAFACB51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7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4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2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69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711" indent="-45671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14" indent="-380617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43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13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10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356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354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326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297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7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38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84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83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82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806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21" tIns="30478" rIns="60921" bIns="30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21" tIns="30478" rIns="60921" bIns="30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16"/>
            <a:ext cx="1422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fld id="{4DAE1B52-766F-45D0-B862-0E6E60724C0C}" type="datetime1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913765"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616"/>
            <a:ext cx="1930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16"/>
            <a:ext cx="1422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fld id="{6D4A0E8B-C645-4CE7-95A8-CC974E38AA65}" type="slidenum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9137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56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139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374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833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445" indent="-228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952" indent="-1903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458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27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4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183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769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374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8942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568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139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742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330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899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485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053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6658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8" tIns="60904" rIns="121808" bIns="609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8" tIns="60904" rIns="121808" bIns="609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121808" tIns="60904" rIns="121808" bIns="60904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121808" tIns="60904" rIns="121808" bIns="60904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wrap="square" lIns="121808" tIns="60904" rIns="121808" bIns="609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itchFamily="34" charset="0"/>
                <a:cs typeface="等线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70C40-3131-47FA-AFDA-BF3391C7380D}" type="slidenum">
              <a:rPr lang="en-US" altLang="zh-CN"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58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893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794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689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587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4464" indent="-304464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48" indent="-3044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05" indent="-3044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60" indent="-3044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0342" indent="-30446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49272" indent="-304464" algn="l" defTabSz="12179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256" indent="-304464" algn="l" defTabSz="12179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212" indent="-304464" algn="l" defTabSz="12179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168" indent="-304464" algn="l" defTabSz="12179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31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4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96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78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08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39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72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685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fld id="{88F91732-BEE9-4B59-9A29-5F29C45A4693}" type="slidenum">
              <a:rPr lang="en-US" smtClean="0">
                <a:sym typeface="Arial"/>
              </a:rPr>
              <a:pPr defTabSz="9138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14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24579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579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5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1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307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200"/>
            <a:ext cx="11582400" cy="45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70" tIns="60770" rIns="121570" bIns="60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41"/>
            <a:ext cx="3352800" cy="29051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fld id="{BF79CE7E-1867-4639-8355-90C60CFF4C44}" type="datetimeFigureOut">
              <a:rPr lang="en-US" smtClean="0">
                <a:sym typeface="Arial"/>
              </a:rPr>
              <a:pPr defTabSz="913810">
                <a:defRPr/>
              </a:pPr>
              <a:t>11/16/2025</a:t>
            </a:fld>
            <a:endParaRPr lang="en-US">
              <a:sym typeface="Arial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41"/>
            <a:ext cx="4470400" cy="29051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endParaRPr lang="en-US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47"/>
            <a:ext cx="1016000" cy="24606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fld id="{8E72FDC0-54DF-40BE-9ED6-A76B34EEE167}" type="slidenum">
              <a:rPr lang="en-US" smtClean="0">
                <a:sym typeface="Arial"/>
              </a:rPr>
              <a:pPr defTabSz="913810">
                <a:defRPr/>
              </a:pPr>
              <a:t>‹#›</a:t>
            </a:fld>
            <a:endParaRPr lang="en-US">
              <a:sym typeface="Arial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121570" tIns="60770" rIns="121570" bIns="6077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6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3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5pPr>
      <a:lvl6pPr marL="607783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6pPr>
      <a:lvl7pPr marL="1215616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7pPr>
      <a:lvl8pPr marL="182341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8pPr>
      <a:lvl9pPr marL="243123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9pPr>
    </p:titleStyle>
    <p:bodyStyle>
      <a:lvl1pPr marL="454763" indent="-454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985718" indent="-37863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00" kern="1200">
          <a:solidFill>
            <a:schemeClr val="tx2"/>
          </a:solidFill>
          <a:latin typeface="+mn-lt"/>
          <a:ea typeface="+mn-ea"/>
          <a:cs typeface="+mn-cs"/>
        </a:defRPr>
      </a:lvl2pPr>
      <a:lvl3pPr marL="1518741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25830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2735014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2915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950731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4558533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6334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7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5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3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1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39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6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4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2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fld id="{34D11F88-2E88-466B-827C-355AFC74CB13}" type="slidenum">
              <a:rPr lang="en-US" smtClean="0">
                <a:sym typeface="Arial"/>
              </a:rPr>
              <a:pPr defTabSz="9138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4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66" indent="-3426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86" indent="-22844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40" indent="-22844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95" indent="-22844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83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54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25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4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307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200"/>
            <a:ext cx="11582400" cy="45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84" tIns="60777" rIns="121584" bIns="60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33"/>
            <a:ext cx="3352800" cy="29051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fld id="{BF79CE7E-1867-4639-8355-90C60CFF4C44}" type="datetimeFigureOut">
              <a:rPr lang="en-US" smtClean="0">
                <a:sym typeface="Arial"/>
              </a:rPr>
              <a:pPr defTabSz="913924">
                <a:defRPr/>
              </a:pPr>
              <a:t>11/16/2025</a:t>
            </a:fld>
            <a:endParaRPr lang="en-US">
              <a:sym typeface="Arial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33"/>
            <a:ext cx="4470400" cy="29051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endParaRPr lang="en-US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41"/>
            <a:ext cx="1016000" cy="24606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fld id="{8E72FDC0-54DF-40BE-9ED6-A76B34EEE167}" type="slidenum">
              <a:rPr lang="en-US" smtClean="0">
                <a:sym typeface="Arial"/>
              </a:rPr>
              <a:pPr defTabSz="913924">
                <a:defRPr/>
              </a:pPr>
              <a:t>‹#›</a:t>
            </a:fld>
            <a:endParaRPr lang="en-US">
              <a:sym typeface="Arial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121584" tIns="60777" rIns="121584" bIns="60777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6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8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5pPr>
      <a:lvl6pPr marL="607863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6pPr>
      <a:lvl7pPr marL="1215766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7pPr>
      <a:lvl8pPr marL="1823645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8pPr>
      <a:lvl9pPr marL="243153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9pPr>
    </p:titleStyle>
    <p:bodyStyle>
      <a:lvl1pPr marL="454823" indent="-45482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37867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00" kern="1200">
          <a:solidFill>
            <a:schemeClr val="tx2"/>
          </a:solidFill>
          <a:latin typeface="+mn-lt"/>
          <a:ea typeface="+mn-ea"/>
          <a:cs typeface="+mn-cs"/>
        </a:defRPr>
      </a:lvl2pPr>
      <a:lvl3pPr marL="1518931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26090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2735354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3335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951224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4559103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6980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7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36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1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39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72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5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3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0299AD-6867-4BC5-96AE-700CA5DEC71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11/16/2025</a:t>
            </a:fld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2F2BEE-58B3-4E52-999F-C9309C6AB913}" type="slidenum">
              <a:rPr lang="en-US" alt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4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0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4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11" indent="-4570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11/16/2025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8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1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fld id="{25DB9D67-35CD-4A4E-A958-DA5F43668F56}" type="slidenum">
              <a:rPr lang="en-US" smtClean="0">
                <a:sym typeface="Arial"/>
              </a:rPr>
              <a:pPr defTabSz="91360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3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06" indent="-34250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36" indent="-2854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26" indent="-2283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240" indent="-228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855" indent="-2283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529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74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818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494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8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6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9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0.xml"/><Relationship Id="rId1" Type="http://schemas.openxmlformats.org/officeDocument/2006/relationships/audio" Target="Thuong-qua-viet-nam.mid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8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4" y="44670"/>
            <a:ext cx="22098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30657" y="-42862"/>
            <a:ext cx="1800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81012" y="4382294"/>
            <a:ext cx="29718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00470" y="3962400"/>
            <a:ext cx="2092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ave 9"/>
          <p:cNvSpPr/>
          <p:nvPr/>
        </p:nvSpPr>
        <p:spPr>
          <a:xfrm>
            <a:off x="2492636" y="1256353"/>
            <a:ext cx="8026266" cy="2066688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u="sng" spc="5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u="sng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spc="5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u="sng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u="sng" dirty="0">
              <a:ln>
                <a:solidFill>
                  <a:srgbClr val="ED7D31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51630" y="4912979"/>
            <a:ext cx="3658821" cy="1072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800">
                <a:solidFill>
                  <a:srgbClr val="002060"/>
                </a:solidFill>
              </a:rPr>
              <a:t>: </a:t>
            </a:r>
            <a:r>
              <a:rPr lang="en-US" sz="2800" b="1" i="1">
                <a:solidFill>
                  <a:srgbClr val="002060"/>
                </a:solidFill>
                <a:latin typeface="HP001 5H" panose="020B0603050302020204" pitchFamily="34" charset="0"/>
              </a:rPr>
              <a:t>Lương Thị Loan</a:t>
            </a:r>
            <a:endParaRPr lang="en-US" sz="2800" b="1" i="1" dirty="0">
              <a:solidFill>
                <a:srgbClr val="00206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14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027">
            <a:off x="5807062" y="3911021"/>
            <a:ext cx="1074369" cy="136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323">
            <a:off x="5457852" y="3918849"/>
            <a:ext cx="892934" cy="136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360">
            <a:off x="6159123" y="4063855"/>
            <a:ext cx="892934" cy="13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441">
            <a:off x="5312430" y="3825893"/>
            <a:ext cx="892934" cy="11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067">
            <a:off x="6482806" y="4185987"/>
            <a:ext cx="892934" cy="12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525">
            <a:off x="5047258" y="3981889"/>
            <a:ext cx="892934" cy="11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4525">
            <a:off x="4666003" y="4124422"/>
            <a:ext cx="892934" cy="11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4573">
            <a:off x="4371752" y="4327480"/>
            <a:ext cx="892934" cy="11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8729">
            <a:off x="4473472" y="4616339"/>
            <a:ext cx="892934" cy="107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 descr="Hinh 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027">
            <a:off x="5391071" y="4460531"/>
            <a:ext cx="892934" cy="6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6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10"/>
          <p:cNvGrpSpPr>
            <a:grpSpLocks/>
          </p:cNvGrpSpPr>
          <p:nvPr/>
        </p:nvGrpSpPr>
        <p:grpSpPr bwMode="auto">
          <a:xfrm>
            <a:off x="1085851" y="102911"/>
            <a:ext cx="9738360" cy="5817871"/>
            <a:chOff x="1008" y="816"/>
            <a:chExt cx="4032" cy="2544"/>
          </a:xfrm>
        </p:grpSpPr>
        <p:pic>
          <p:nvPicPr>
            <p:cNvPr id="1884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816"/>
              <a:ext cx="403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425" name="Rectangle 9"/>
            <p:cNvSpPr>
              <a:spLocks noChangeArrowheads="1"/>
            </p:cNvSpPr>
            <p:nvPr/>
          </p:nvSpPr>
          <p:spPr bwMode="auto">
            <a:xfrm>
              <a:off x="2064" y="1178"/>
              <a:ext cx="816" cy="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br>
                <a:rPr lang="en-US" sz="2000" b="1" dirty="0">
                  <a:solidFill>
                    <a:srgbClr val="FF0000"/>
                  </a:solidFill>
                  <a:sym typeface="Arial"/>
                </a:rPr>
              </a:b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Hoạt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động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thực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hành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88419" name="Picture 136" descr="arrow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465">
            <a:off x="5033963" y="725488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0" name="Picture 11" descr="Bauernbar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264" y="5806476"/>
            <a:ext cx="12192000" cy="819509"/>
          </a:xfrm>
        </p:spPr>
      </p:pic>
      <p:pic>
        <p:nvPicPr>
          <p:cNvPr id="188421" name="Picture 19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Picture 20" descr="200709100131479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-22860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204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1529255"/>
            <a:ext cx="11401754" cy="21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517" y="3686687"/>
            <a:ext cx="11431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vi-VN" sz="2800" b="1" dirty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</a:rPr>
              <a:t>- </a:t>
            </a:r>
            <a:r>
              <a:rPr lang="vi-VN" sz="2800" b="1" dirty="0">
                <a:solidFill>
                  <a:srgbClr val="FF0000"/>
                </a:solidFill>
              </a:rPr>
              <a:t>Bữa sáng của em hôm nay có món xôi gấc óng ả thơm lừng mùi gấc chín.</a:t>
            </a:r>
          </a:p>
          <a:p>
            <a:pPr algn="just"/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Bộ quần áo em thích trong cửa hàng đó có cái giá quá đắt đỏ.</a:t>
            </a:r>
          </a:p>
          <a:p>
            <a:pPr algn="just"/>
            <a:r>
              <a:rPr lang="vi-VN" sz="2800" b="1" dirty="0">
                <a:solidFill>
                  <a:schemeClr val="tx2"/>
                </a:solidFill>
              </a:rPr>
              <a:t>- Trong giờ sinh hoạt lớp 4A, các bạn đang bàn luận xôn xao về chủ đề cô vừa mới đưa ra.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" y="1508357"/>
            <a:ext cx="11670761" cy="487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1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Title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10668000" cy="3505200"/>
          </a:xfrm>
        </p:spPr>
        <p:txBody>
          <a:bodyPr/>
          <a:lstStyle/>
          <a:p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362200"/>
            <a:ext cx="975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00395" y="2720978"/>
            <a:ext cx="5981700" cy="255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8" tIns="45718" rIns="91378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480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Hoạt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động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vận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dụng</a:t>
            </a:r>
            <a:endParaRPr lang="en-US" alt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6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3" y="-246122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3" y="-274698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3" y="2954325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461498" y="2824368"/>
            <a:ext cx="10583357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7158" name="Text Box 7"/>
          <p:cNvSpPr txBox="1">
            <a:spLocks noChangeArrowheads="1"/>
          </p:cNvSpPr>
          <p:nvPr/>
        </p:nvSpPr>
        <p:spPr bwMode="auto">
          <a:xfrm>
            <a:off x="0" y="3200424"/>
            <a:ext cx="3149600" cy="12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625600" y="3785611"/>
            <a:ext cx="10229851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625600" y="4763607"/>
            <a:ext cx="10229851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51" name="Picture 11" descr="dong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3" y="5562600"/>
            <a:ext cx="14012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1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2</a:t>
            </a:r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3</a:t>
            </a:r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4</a:t>
            </a:r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5</a:t>
            </a:r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6</a:t>
            </a:r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7</a:t>
            </a: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8</a:t>
            </a:r>
          </a:p>
        </p:txBody>
      </p:sp>
      <p:sp>
        <p:nvSpPr>
          <p:cNvPr id="215063" name="Oval 23"/>
          <p:cNvSpPr>
            <a:spLocks noChangeArrowheads="1"/>
          </p:cNvSpPr>
          <p:nvPr/>
        </p:nvSpPr>
        <p:spPr bwMode="auto">
          <a:xfrm>
            <a:off x="491704" y="2934173"/>
            <a:ext cx="812800" cy="512441"/>
          </a:xfrm>
          <a:prstGeom prst="ellipse">
            <a:avLst/>
          </a:prstGeom>
          <a:solidFill>
            <a:srgbClr val="FF99FF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537999" y="4837761"/>
            <a:ext cx="916516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544980" y="3850240"/>
            <a:ext cx="916517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B</a:t>
            </a:r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>
            <a:off x="409997" y="2830613"/>
            <a:ext cx="1016995" cy="642160"/>
          </a:xfrm>
          <a:prstGeom prst="ellipse">
            <a:avLst/>
          </a:prstGeom>
          <a:solidFill>
            <a:srgbClr val="FF0000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07676" y="304800"/>
            <a:ext cx="11250253" cy="77854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lIns="121454" tIns="60716" rIns="121454" bIns="60716">
            <a:prstTxWarp prst="textPlain">
              <a:avLst/>
            </a:prstTxWarp>
            <a:spAutoFit/>
          </a:bodyPr>
          <a:lstStyle/>
          <a:p>
            <a:pPr algn="ctr" defTabSz="121839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120000"/>
              <a:defRPr/>
            </a:pPr>
            <a:r>
              <a:rPr lang="en-US" sz="5300" b="1" noProof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Arial" pitchFamily="34" charset="0"/>
                <a:sym typeface="Arial"/>
              </a:rPr>
              <a:t>Trò chơi: AI NHANH, AI ĐÚNG!</a:t>
            </a:r>
            <a:endParaRPr sz="5300" b="1" noProof="1">
              <a:ln w="10541" cmpd="sng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61498" y="2843191"/>
            <a:ext cx="10583358" cy="67691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8001" y="1161722"/>
            <a:ext cx="11347451" cy="861294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8" tIns="60722" rIns="121468" bIns="6072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12185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8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5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8" grpId="0" animBg="1"/>
      <p:bldP spid="215049" grpId="0" animBg="1"/>
      <p:bldP spid="215053" grpId="0" animBg="1"/>
      <p:bldP spid="215053" grpId="1" animBg="1"/>
      <p:bldP spid="215054" grpId="0" animBg="1"/>
      <p:bldP spid="215054" grpId="1" animBg="1"/>
      <p:bldP spid="215055" grpId="0" animBg="1"/>
      <p:bldP spid="215055" grpId="1" animBg="1"/>
      <p:bldP spid="215056" grpId="0" animBg="1"/>
      <p:bldP spid="215056" grpId="1" animBg="1"/>
      <p:bldP spid="215057" grpId="0" animBg="1"/>
      <p:bldP spid="215057" grpId="1" animBg="1"/>
      <p:bldP spid="215058" grpId="0" animBg="1"/>
      <p:bldP spid="215058" grpId="1" animBg="1"/>
      <p:bldP spid="215059" grpId="0" animBg="1"/>
      <p:bldP spid="215059" grpId="1" animBg="1"/>
      <p:bldP spid="215060" grpId="0" animBg="1"/>
      <p:bldP spid="215060" grpId="1" animBg="1"/>
      <p:bldP spid="215063" grpId="0" animBg="1"/>
      <p:bldP spid="215064" grpId="0" animBg="1"/>
      <p:bldP spid="215065" grpId="0" animBg="1"/>
      <p:bldP spid="215066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3" y="-246129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3" y="-274705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3" y="2954312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633275" y="2856253"/>
            <a:ext cx="10222176" cy="8462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hát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ca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nhảy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múa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kéo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co</a:t>
            </a:r>
          </a:p>
        </p:txBody>
      </p:sp>
      <p:sp>
        <p:nvSpPr>
          <p:cNvPr id="177158" name="Text Box 7"/>
          <p:cNvSpPr txBox="1">
            <a:spLocks noChangeArrowheads="1"/>
          </p:cNvSpPr>
          <p:nvPr/>
        </p:nvSpPr>
        <p:spPr bwMode="auto">
          <a:xfrm>
            <a:off x="0" y="3200424"/>
            <a:ext cx="3149600" cy="12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625600" y="3806877"/>
            <a:ext cx="10229851" cy="8462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7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vườn</a:t>
            </a:r>
            <a:r>
              <a:rPr lang="en-US" altLang="zh-CN" sz="47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  <a:r>
              <a:rPr lang="en-US" altLang="zh-CN" sz="47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rau</a:t>
            </a:r>
            <a:r>
              <a:rPr lang="en-US" altLang="zh-CN" sz="47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dòng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sông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mái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trường</a:t>
            </a:r>
            <a:endParaRPr lang="en-US" altLang="en-US" sz="4700" b="1" dirty="0">
              <a:solidFill>
                <a:srgbClr val="FFFFFF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625600" y="4763607"/>
            <a:ext cx="10229851" cy="90430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vàng ruộm, thơm nồng, nâu sẫm</a:t>
            </a:r>
            <a:endParaRPr lang="en-US" sz="4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15051" name="Picture 11" descr="dong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6" y="5562600"/>
            <a:ext cx="14012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1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2</a:t>
            </a:r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3</a:t>
            </a:r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4</a:t>
            </a:r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5</a:t>
            </a:r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6</a:t>
            </a:r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7</a:t>
            </a: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8</a:t>
            </a:r>
          </a:p>
        </p:txBody>
      </p:sp>
      <p:sp>
        <p:nvSpPr>
          <p:cNvPr id="215063" name="Oval 23"/>
          <p:cNvSpPr>
            <a:spLocks noChangeArrowheads="1"/>
          </p:cNvSpPr>
          <p:nvPr/>
        </p:nvSpPr>
        <p:spPr bwMode="auto">
          <a:xfrm>
            <a:off x="491704" y="2934166"/>
            <a:ext cx="812800" cy="512441"/>
          </a:xfrm>
          <a:prstGeom prst="ellipse">
            <a:avLst/>
          </a:prstGeom>
          <a:solidFill>
            <a:srgbClr val="FF99FF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537999" y="4837761"/>
            <a:ext cx="916516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544980" y="3850240"/>
            <a:ext cx="916517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B</a:t>
            </a:r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>
            <a:off x="421720" y="4764853"/>
            <a:ext cx="1016995" cy="642160"/>
          </a:xfrm>
          <a:prstGeom prst="ellipse">
            <a:avLst/>
          </a:prstGeom>
          <a:solidFill>
            <a:srgbClr val="FF0000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07676" y="304800"/>
            <a:ext cx="11250253" cy="77854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lIns="121468" tIns="60722" rIns="121468" bIns="60722">
            <a:prstTxWarp prst="textPlain">
              <a:avLst/>
            </a:prstTxWarp>
            <a:spAutoFit/>
          </a:bodyPr>
          <a:lstStyle/>
          <a:p>
            <a:pPr algn="ctr" defTabSz="121854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120000"/>
              <a:defRPr/>
            </a:pPr>
            <a:r>
              <a:rPr lang="en-US" sz="5300" b="1" noProof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Arial" pitchFamily="34" charset="0"/>
                <a:sym typeface="Arial"/>
              </a:rPr>
              <a:t>Trò chơi: AI NHANH, AI ĐÚNG!</a:t>
            </a:r>
            <a:endParaRPr sz="5300" b="1" noProof="1">
              <a:ln w="10541" cmpd="sng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  <p:sp>
        <p:nvSpPr>
          <p:cNvPr id="177175" name="Text Box 5"/>
          <p:cNvSpPr txBox="1">
            <a:spLocks noChangeArrowheads="1"/>
          </p:cNvSpPr>
          <p:nvPr/>
        </p:nvSpPr>
        <p:spPr bwMode="auto">
          <a:xfrm>
            <a:off x="560708" y="1098674"/>
            <a:ext cx="11354359" cy="903998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8" tIns="60722" rIns="121468" bIns="6072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chỉ đặc điểm của sự vật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625599" y="4763606"/>
            <a:ext cx="10229851" cy="90430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vàng ruộm, thơm nồng, nâu sẫm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8" grpId="0" animBg="1"/>
      <p:bldP spid="215049" grpId="0" animBg="1"/>
      <p:bldP spid="215053" grpId="0" animBg="1"/>
      <p:bldP spid="215053" grpId="1" animBg="1"/>
      <p:bldP spid="215054" grpId="0" animBg="1"/>
      <p:bldP spid="215054" grpId="1" animBg="1"/>
      <p:bldP spid="215055" grpId="0" animBg="1"/>
      <p:bldP spid="215055" grpId="1" animBg="1"/>
      <p:bldP spid="215056" grpId="0" animBg="1"/>
      <p:bldP spid="215056" grpId="1" animBg="1"/>
      <p:bldP spid="215057" grpId="0" animBg="1"/>
      <p:bldP spid="215057" grpId="1" animBg="1"/>
      <p:bldP spid="215058" grpId="0" animBg="1"/>
      <p:bldP spid="215058" grpId="1" animBg="1"/>
      <p:bldP spid="215059" grpId="0" animBg="1"/>
      <p:bldP spid="215059" grpId="1" animBg="1"/>
      <p:bldP spid="215060" grpId="0" animBg="1"/>
      <p:bldP spid="215060" grpId="1" animBg="1"/>
      <p:bldP spid="215063" grpId="0" animBg="1"/>
      <p:bldP spid="215064" grpId="0" animBg="1"/>
      <p:bldP spid="215065" grpId="0" animBg="1"/>
      <p:bldP spid="21506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pic>
        <p:nvPicPr>
          <p:cNvPr id="14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310092"/>
            <a:ext cx="2495551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9163" y="208498"/>
            <a:ext cx="250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6368" y="5062428"/>
            <a:ext cx="1945632" cy="177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976" flipH="1">
            <a:off x="8467477" y="5062428"/>
            <a:ext cx="1765355" cy="177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1993388" y="-233296"/>
            <a:ext cx="8503255" cy="6424531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7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" y="-619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5849973"/>
            <a:ext cx="134408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Thuong-qua-viet-na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7" y="5849973"/>
            <a:ext cx="134408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-9245600" y="5748351"/>
            <a:ext cx="9448800" cy="7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5" tIns="60933" rIns="121865" bIns="60933">
            <a:spAutoFit/>
          </a:bodyPr>
          <a:lstStyle/>
          <a:p>
            <a:pPr algn="ctr" defTabSz="12187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Thiết kế bài học :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Đinh</a:t>
            </a: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Thị</a:t>
            </a: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Lan</a:t>
            </a: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Phương</a:t>
            </a:r>
            <a:endParaRPr lang="en-US" altLang="en-US" sz="43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429684" y="618524"/>
            <a:ext cx="11785600" cy="192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74" tIns="60937" rIns="121874" bIns="60937">
            <a:spAutoFit/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Bài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học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kết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thúc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!</a:t>
            </a:r>
          </a:p>
        </p:txBody>
      </p:sp>
      <p:pic>
        <p:nvPicPr>
          <p:cNvPr id="79899" name="Picture 27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7"/>
            <a:ext cx="386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0" name="Picture 28" descr="FIREWK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7" y="76224"/>
            <a:ext cx="4267200" cy="190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1" name="Picture 29" descr="FIREWR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04809"/>
            <a:ext cx="3352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834393" y="1976447"/>
            <a:ext cx="10951211" cy="3449636"/>
          </a:xfrm>
          <a:prstGeom prst="rect">
            <a:avLst/>
          </a:prstGeom>
        </p:spPr>
        <p:txBody>
          <a:bodyPr wrap="none" lIns="121874" tIns="60937" rIns="121874" bIns="60937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Kính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thầy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cô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giáo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mạnh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khỏe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phúc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em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chăm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ngoan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học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giỏi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93108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2375 C -0.00156 -0.3706 0.01893 -0.50301 0.08282 -0.57037 C 0.14653 -0.63773 0.24341 -0.62639 0.36112 -0.64236 C 0.47865 -0.65857 0.68542 -0.63565 0.7882 -0.6662 C 0.89115 -0.69699 0.90105 -0.79144 0.9783 -0.82639 " pathEditMode="relative" rAng="0" ptsTypes="aaaaA">
                                      <p:cBhvr>
                                        <p:cTn id="6" dur="1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05972 C -0.04132 -0.19283 -0.02084 -0.32523 0.04306 -0.39259 C 0.10678 -0.45995 0.20365 -0.44861 0.32136 -0.46458 C 0.43889 -0.48079 0.64566 -0.45787 0.74844 -0.48843 C 0.85139 -0.51921 0.86129 -0.61366 0.93855 -0.64861 " pathEditMode="relative" rAng="0" ptsTypes="aaaaA">
                                      <p:cBhvr>
                                        <p:cTn id="8" dur="15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1"/>
                </p:tgtEl>
              </p:cMediaNode>
            </p:audio>
          </p:childTnLst>
        </p:cTn>
      </p:par>
    </p:tnLst>
    <p:bldLst>
      <p:bldP spid="79895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D415F4F-B12B-9BBB-86CD-774FDB3F3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42532"/>
            <a:ext cx="2500858" cy="248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706B9-0262-B123-E33C-028344CAD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770" y="162446"/>
            <a:ext cx="4734375" cy="2218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72BFC-C0FC-625B-5B31-39E9B3489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867" y="58783"/>
            <a:ext cx="1008716" cy="864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880292-2722-F512-670A-413FEA5BDBE7}"/>
              </a:ext>
            </a:extLst>
          </p:cNvPr>
          <p:cNvSpPr txBox="1"/>
          <p:nvPr/>
        </p:nvSpPr>
        <p:spPr>
          <a:xfrm>
            <a:off x="510117" y="2544002"/>
            <a:ext cx="10983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Sau bài học này, HS 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lvl="0" algn="just" defTabSz="914400"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 biết được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endParaRPr lang="vi-VN" sz="2400" kern="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A9836A-54EE-FD96-4659-56974BD82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63" y="2561681"/>
            <a:ext cx="530845" cy="530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81DB98-8E2D-240A-B709-7F648BAFFF97}"/>
              </a:ext>
            </a:extLst>
          </p:cNvPr>
          <p:cNvSpPr txBox="1"/>
          <p:nvPr/>
        </p:nvSpPr>
        <p:spPr>
          <a:xfrm>
            <a:off x="433501" y="3455897"/>
            <a:ext cx="1105985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</a:rPr>
              <a:t>      *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chung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giao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tiếp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Trao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đổi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thảo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luận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quyết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vấn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sáng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kiến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thức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ứng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tế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tìm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tòi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phát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quyết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cuộc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.)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23A484-ADCC-F3F2-9AAD-705DEFF23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63" y="3540954"/>
            <a:ext cx="505087" cy="505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501" y="4774412"/>
            <a:ext cx="1105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*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riêng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phát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triển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ngữ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hay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CEF1CF-2BF5-4EF6-1072-8016BB0B8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31" y="4730050"/>
            <a:ext cx="467048" cy="4670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2D928-736B-6EDE-7382-5E4A750060B8}"/>
              </a:ext>
            </a:extLst>
          </p:cNvPr>
          <p:cNvSpPr txBox="1"/>
          <p:nvPr/>
        </p:nvSpPr>
        <p:spPr>
          <a:xfrm>
            <a:off x="433505" y="5635354"/>
            <a:ext cx="1107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imes New Roman"/>
                <a:ea typeface="Calibri"/>
              </a:rPr>
              <a:t>        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chất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: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-	Bồi dưỡng tinh thần vượt khó, trân trọng cố gắng của mọi người.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1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EF1CF-2BF5-4EF6-1072-8016BB0B8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29" y="5601956"/>
            <a:ext cx="467048" cy="4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184384">
            <a:off x="4359525" y="1280262"/>
            <a:ext cx="5598187" cy="1468399"/>
          </a:xfrm>
          <a:prstGeom prst="rect">
            <a:avLst/>
          </a:prstGeom>
          <a:noFill/>
        </p:spPr>
        <p:txBody>
          <a:bodyPr wrap="none" lIns="121805" tIns="60902" rIns="121805" bIns="60902" anchor="ctr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 rot="21184384">
            <a:off x="1167636" y="2960770"/>
            <a:ext cx="10747199" cy="1681143"/>
          </a:xfrm>
          <a:prstGeom prst="rect">
            <a:avLst/>
          </a:prstGeom>
          <a:noFill/>
        </p:spPr>
        <p:txBody>
          <a:bodyPr wrap="none" lIns="121805" tIns="60902" rIns="121805" bIns="60902" anchor="ctr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ngữ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cảm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xúc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cún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Chân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trời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8300" b="1" dirty="0" err="1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phố</a:t>
            </a:r>
            <a:r>
              <a:rPr lang="en-US" sz="38300" b="1" dirty="0">
                <a:ln w="1905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 ?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2695903" y="3026984"/>
            <a:ext cx="7866994" cy="318463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9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6" descr="Anh de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990" r="1245" b="7263"/>
          <a:stretch>
            <a:fillRect/>
          </a:stretch>
        </p:blipFill>
        <p:spPr bwMode="auto">
          <a:xfrm>
            <a:off x="7" y="0"/>
            <a:ext cx="123317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33600" y="1905000"/>
            <a:ext cx="7721600" cy="3429000"/>
          </a:xfrm>
          <a:prstGeom prst="rect">
            <a:avLst/>
          </a:prstGeom>
        </p:spPr>
        <p:txBody>
          <a:bodyPr wrap="none" lIns="91338" tIns="45718" rIns="91338" bIns="4571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12181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  <a:sym typeface="Arial"/>
              </a:rPr>
              <a:t>KHÁM PHÁ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470400" y="762008"/>
            <a:ext cx="2616200" cy="938213"/>
            <a:chOff x="2268" y="2544"/>
            <a:chExt cx="1236" cy="591"/>
          </a:xfrm>
        </p:grpSpPr>
        <p:pic>
          <p:nvPicPr>
            <p:cNvPr id="179205" name="Picture 10" descr="Tweety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6" name="Picture 11" descr="Tweety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0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7" y="1418893"/>
            <a:ext cx="11098799" cy="438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0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r="29659" b="82752"/>
          <a:stretch/>
        </p:blipFill>
        <p:spPr bwMode="auto">
          <a:xfrm>
            <a:off x="772510" y="1418893"/>
            <a:ext cx="6483111" cy="6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24033" r="59823" b="44304"/>
          <a:stretch/>
        </p:blipFill>
        <p:spPr bwMode="auto">
          <a:xfrm>
            <a:off x="772510" y="2093120"/>
            <a:ext cx="2617076" cy="138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2" t="22638" r="32216" b="43226"/>
          <a:stretch/>
        </p:blipFill>
        <p:spPr bwMode="auto">
          <a:xfrm>
            <a:off x="772510" y="3647378"/>
            <a:ext cx="2617076" cy="13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1" t="22997" r="1533" b="43585"/>
          <a:stretch/>
        </p:blipFill>
        <p:spPr bwMode="auto">
          <a:xfrm>
            <a:off x="772510" y="5150189"/>
            <a:ext cx="2617076" cy="14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10" idx="3"/>
            <a:endCxn id="4" idx="1"/>
          </p:cNvCxnSpPr>
          <p:nvPr/>
        </p:nvCxnSpPr>
        <p:spPr>
          <a:xfrm flipV="1">
            <a:off x="3389586" y="2764282"/>
            <a:ext cx="788276" cy="23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77862" y="2286001"/>
            <a:ext cx="1955004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ngọt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chua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00092" y="4296001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14032" y="3778511"/>
            <a:ext cx="1334884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thơm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42130" y="5835809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74317" y="2248693"/>
            <a:ext cx="1865586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đỏ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vàng</a:t>
            </a:r>
            <a:r>
              <a:rPr lang="en-US" sz="2800" b="1" dirty="0">
                <a:solidFill>
                  <a:srgbClr val="FF0000"/>
                </a:solidFill>
              </a:rPr>
              <a:t>, cam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64682" r="59346"/>
          <a:stretch/>
        </p:blipFill>
        <p:spPr bwMode="auto">
          <a:xfrm>
            <a:off x="6290443" y="2122565"/>
            <a:ext cx="2522482" cy="15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8812925" y="2764282"/>
            <a:ext cx="116139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0" y="5405004"/>
            <a:ext cx="1560866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to, </a:t>
            </a:r>
            <a:r>
              <a:rPr lang="en-US" sz="2800" b="1" dirty="0" err="1">
                <a:solidFill>
                  <a:srgbClr val="FF0000"/>
                </a:solidFill>
              </a:rPr>
              <a:t>nhỏ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9" t="64682" r="31789"/>
          <a:stretch/>
        </p:blipFill>
        <p:spPr bwMode="auto">
          <a:xfrm>
            <a:off x="6400803" y="3778511"/>
            <a:ext cx="2522482" cy="13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8918027" y="4330405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42697" y="3909940"/>
            <a:ext cx="1334884" cy="8933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cong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1" t="65398" r="2386"/>
          <a:stretch/>
        </p:blipFill>
        <p:spPr bwMode="auto">
          <a:xfrm>
            <a:off x="6419196" y="5289283"/>
            <a:ext cx="2646012" cy="132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9015310" y="5835808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071600" y="5196529"/>
            <a:ext cx="1768303" cy="128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ồn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ào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nhiệt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2" grpId="0" animBg="1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1"/>
          <a:stretch/>
        </p:blipFill>
        <p:spPr bwMode="auto">
          <a:xfrm>
            <a:off x="408517" y="780391"/>
            <a:ext cx="11541745" cy="52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3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8"/>
          <a:stretch/>
        </p:blipFill>
        <p:spPr bwMode="auto">
          <a:xfrm>
            <a:off x="408516" y="1418893"/>
            <a:ext cx="11541745" cy="99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57286"/>
              </p:ext>
            </p:extLst>
          </p:nvPr>
        </p:nvGraphicFramePr>
        <p:xfrm>
          <a:off x="493657" y="2412124"/>
          <a:ext cx="11541744" cy="419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681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solidFill>
                            <a:srgbClr val="FF0000"/>
                          </a:solidFill>
                        </a:rPr>
                        <a:t>Vàng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ruộm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thơm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nồng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nâu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sẫm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đỏ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rực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xanh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mướt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um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tùm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nhỏ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xíu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tròn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xoe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bé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nhỏ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cao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solidFill>
                            <a:srgbClr val="0070C0"/>
                          </a:solidFill>
                        </a:rPr>
                        <a:t>Nhanh</a:t>
                      </a:r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70C0"/>
                          </a:solidFill>
                        </a:rPr>
                        <a:t>thoăn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thoắt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nhè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nhẹ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chậm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rãi</a:t>
                      </a:r>
                      <a:endParaRPr lang="en-US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1" t="53570" b="19509"/>
          <a:stretch/>
        </p:blipFill>
        <p:spPr bwMode="auto">
          <a:xfrm>
            <a:off x="510117" y="4619297"/>
            <a:ext cx="3247695" cy="186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1" t="20091" b="52821"/>
          <a:stretch/>
        </p:blipFill>
        <p:spPr bwMode="auto">
          <a:xfrm>
            <a:off x="510117" y="2523685"/>
            <a:ext cx="3247695" cy="18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5" y="1534138"/>
            <a:ext cx="11263221" cy="167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886944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648</Words>
  <Application>Microsoft Office PowerPoint</Application>
  <PresentationFormat>Widescreen</PresentationFormat>
  <Paragraphs>84</Paragraphs>
  <Slides>17</Slides>
  <Notes>10</Notes>
  <HiddenSlides>1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.VnTime</vt:lpstr>
      <vt:lpstr>Arial</vt:lpstr>
      <vt:lpstr>Calibri</vt:lpstr>
      <vt:lpstr>Calibri Light</vt:lpstr>
      <vt:lpstr>Franklin Gothic Book</vt:lpstr>
      <vt:lpstr>Franklin Gothic Medium</vt:lpstr>
      <vt:lpstr>HP001 5H</vt:lpstr>
      <vt:lpstr>Times New Roman</vt:lpstr>
      <vt:lpstr>VNI-Times</vt:lpstr>
      <vt:lpstr>Wingdings 2</vt:lpstr>
      <vt:lpstr>2_Office Theme</vt:lpstr>
      <vt:lpstr>1_Default Design</vt:lpstr>
      <vt:lpstr>11_Default Design</vt:lpstr>
      <vt:lpstr>Trek</vt:lpstr>
      <vt:lpstr>12_Default Design</vt:lpstr>
      <vt:lpstr>1_Trek</vt:lpstr>
      <vt:lpstr>3_Office Theme</vt:lpstr>
      <vt:lpstr>8_Office Theme</vt:lpstr>
      <vt:lpstr>10_Default Design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Administrator</cp:lastModifiedBy>
  <cp:revision>285</cp:revision>
  <dcterms:created xsi:type="dcterms:W3CDTF">2021-06-02T05:01:13Z</dcterms:created>
  <dcterms:modified xsi:type="dcterms:W3CDTF">2025-11-16T09:31:00Z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