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9"/>
  </p:notesMasterIdLst>
  <p:sldIdLst>
    <p:sldId id="320" r:id="rId4"/>
    <p:sldId id="3226" r:id="rId5"/>
    <p:sldId id="3214" r:id="rId6"/>
    <p:sldId id="260" r:id="rId7"/>
    <p:sldId id="286" r:id="rId8"/>
    <p:sldId id="3215" r:id="rId9"/>
    <p:sldId id="3213" r:id="rId10"/>
    <p:sldId id="3194" r:id="rId11"/>
    <p:sldId id="3212" r:id="rId12"/>
    <p:sldId id="3216" r:id="rId13"/>
    <p:sldId id="3227" r:id="rId14"/>
    <p:sldId id="321" r:id="rId15"/>
    <p:sldId id="311" r:id="rId16"/>
    <p:sldId id="3218" r:id="rId17"/>
    <p:sldId id="3229" r:id="rId18"/>
    <p:sldId id="3230" r:id="rId19"/>
    <p:sldId id="3231" r:id="rId20"/>
    <p:sldId id="3232" r:id="rId21"/>
    <p:sldId id="3228" r:id="rId22"/>
    <p:sldId id="3219" r:id="rId23"/>
    <p:sldId id="3221" r:id="rId24"/>
    <p:sldId id="3222" r:id="rId25"/>
    <p:sldId id="3224" r:id="rId26"/>
    <p:sldId id="3225" r:id="rId27"/>
    <p:sldId id="32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32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11/2/2025</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6.emf"/><Relationship Id="rId5" Type="http://schemas.openxmlformats.org/officeDocument/2006/relationships/image" Target="../media/image34.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0.png"/><Relationship Id="rId7" Type="http://schemas.openxmlformats.org/officeDocument/2006/relationships/image" Target="../media/image50.gi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10"/>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640</Words>
  <Application>Microsoft Office PowerPoint</Application>
  <PresentationFormat>Widescreen</PresentationFormat>
  <Paragraphs>96</Paragraphs>
  <Slides>25</Slides>
  <Notes>7</Notes>
  <HiddenSlides>0</HiddenSlides>
  <MMClips>12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Cambria</vt:lpstr>
      <vt:lpstr>UTM Cookies</vt:lpstr>
      <vt:lpstr>Wingdings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2023-08-13T14:57:56Z</dcterms:created>
  <dcterms:modified xsi:type="dcterms:W3CDTF">2025-11-02T02:27:35Z</dcterms:modified>
</cp:coreProperties>
</file>