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5"/>
  </p:notesMasterIdLst>
  <p:sldIdLst>
    <p:sldId id="521" r:id="rId4"/>
    <p:sldId id="283" r:id="rId5"/>
    <p:sldId id="271" r:id="rId6"/>
    <p:sldId id="280" r:id="rId7"/>
    <p:sldId id="260" r:id="rId8"/>
    <p:sldId id="285" r:id="rId9"/>
    <p:sldId id="267" r:id="rId10"/>
    <p:sldId id="265" r:id="rId11"/>
    <p:sldId id="438" r:id="rId12"/>
    <p:sldId id="263" r:id="rId13"/>
    <p:sldId id="262" r:id="rId14"/>
    <p:sldId id="439" r:id="rId15"/>
    <p:sldId id="440" r:id="rId16"/>
    <p:sldId id="441" r:id="rId17"/>
    <p:sldId id="443" r:id="rId18"/>
    <p:sldId id="442" r:id="rId19"/>
    <p:sldId id="444" r:id="rId20"/>
    <p:sldId id="445" r:id="rId21"/>
    <p:sldId id="264" r:id="rId22"/>
    <p:sldId id="27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186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2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6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bay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nhỏ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9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9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5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6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5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019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9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52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4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1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90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95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897700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23289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019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5125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22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45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8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9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1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17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7" y="2359733"/>
            <a:ext cx="7520151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Liễu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5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Sans-serif"/>
                <a:cs typeface="Times New Roman" panose="02020603050405020304" pitchFamily="18" charset="0"/>
              </a:rPr>
              <a:t>A1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800085" y="156597"/>
            <a:ext cx="7046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PHƯỜNG HƯNG ĐẠO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latin typeface="Sans-serif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Sans-serif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9587" y="1667410"/>
            <a:ext cx="8192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ans-serif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>
            <a:extLst>
              <a:ext uri="{FF2B5EF4-FFF2-40B4-BE49-F238E27FC236}">
                <a16:creationId xmlns:a16="http://schemas.microsoft.com/office/drawing/2014/main" id="{04C109CA-0D36-F1A7-7F2F-505EC36A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4433-3B4D-F358-3449-A020F882E066}"/>
              </a:ext>
            </a:extLst>
          </p:cNvPr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D2328736-EAA5-050A-48BA-ADB7C38FFA38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4AFEA381-642C-DDC5-764C-FBEF7BDA1E21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BC6CD-8F7E-3113-345E-3703FFCF7FA3}"/>
                </a:ext>
              </a:extLst>
            </p:cNvPr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9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C1A6-A701-8EC8-7C8E-067514988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6A5FE7-A4D6-0BB3-6319-957640ED3339}"/>
              </a:ext>
            </a:extLst>
          </p:cNvPr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973090CC-FBAE-F54D-5504-FCD4D685AE2D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65DEEB46-C05B-B00E-15C7-ECF4A64F4A1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E5FF1E4-9554-E44E-6D1F-65BEDDDD8937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5754AB-355F-6413-6012-F43B05F61C94}"/>
              </a:ext>
            </a:extLst>
          </p:cNvPr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C3AA63C-51CB-C83F-D0C6-8C6359428FC1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29AA4EE3-E1F1-89A1-F557-B5A80181E4FE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B37302DB-2757-5A9F-3905-A0C910E8E991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F36668-62D9-B741-4803-0B21026199D3}"/>
              </a:ext>
            </a:extLst>
          </p:cNvPr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A037BE80-78A8-B794-F434-2F997FAB9FBC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353D04F-337B-F452-91AE-150A675F8E95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D1F2C1EE-C1EC-25DA-1CEA-F04C00E15E06}"/>
                </a:ext>
              </a:extLst>
            </p:cNvPr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87737BF-2756-7E87-AFE5-439E5DFB8BC5}"/>
              </a:ext>
            </a:extLst>
          </p:cNvPr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5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121197-A532-5290-51B7-517E893F1338}"/>
              </a:ext>
            </a:extLst>
          </p:cNvPr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>
              <a:extLst>
                <a:ext uri="{FF2B5EF4-FFF2-40B4-BE49-F238E27FC236}">
                  <a16:creationId xmlns:a16="http://schemas.microsoft.com/office/drawing/2014/main" id="{53689808-A26D-A8B0-51C5-70547565819A}"/>
                </a:ext>
              </a:extLst>
            </p:cNvPr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248675-157C-8BFA-AD2E-E495DD90D831}"/>
                </a:ext>
              </a:extLst>
            </p:cNvPr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CD9792-C8AA-7BAF-0169-71F38BD85ADB}"/>
              </a:ext>
            </a:extLst>
          </p:cNvPr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>
              <a:extLst>
                <a:ext uri="{FF2B5EF4-FFF2-40B4-BE49-F238E27FC236}">
                  <a16:creationId xmlns:a16="http://schemas.microsoft.com/office/drawing/2014/main" id="{558AF020-85D9-B5BC-15E1-1757695D698C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4FF09B-B0A7-1C45-370E-67B50D261AF6}"/>
                </a:ext>
              </a:extLst>
            </p:cNvPr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6AE5BE-E73E-31FD-E92B-28213835F839}"/>
              </a:ext>
            </a:extLst>
          </p:cNvPr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>
              <a:extLst>
                <a:ext uri="{FF2B5EF4-FFF2-40B4-BE49-F238E27FC236}">
                  <a16:creationId xmlns:a16="http://schemas.microsoft.com/office/drawing/2014/main" id="{0721F49E-B787-5829-9EF9-C9E88827C943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805649-7745-D546-A720-70B4D26B6FA4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0B95A2-BCA8-D35D-1F5D-F36311758D33}"/>
              </a:ext>
            </a:extLst>
          </p:cNvPr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>
              <a:extLst>
                <a:ext uri="{FF2B5EF4-FFF2-40B4-BE49-F238E27FC236}">
                  <a16:creationId xmlns:a16="http://schemas.microsoft.com/office/drawing/2014/main" id="{351FA0EA-3982-C944-39E4-B46909010917}"/>
                </a:ext>
              </a:extLst>
            </p:cNvPr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7F9F00-508C-0121-FCE6-767754DEA5B3}"/>
                </a:ext>
              </a:extLst>
            </p:cNvPr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6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C947A-FB22-77F5-D834-E3C38DF8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740BE77-D646-33E5-C884-0CDE17EDB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91F52-D078-3835-7152-DA10DEFC15F9}"/>
              </a:ext>
            </a:extLst>
          </p:cNvPr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21ED7-E2C6-4A92-AB3A-8381BEA48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2EDC0F-54B0-09A2-5748-C356CE653616}"/>
              </a:ext>
            </a:extLst>
          </p:cNvPr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>
              <a:extLst>
                <a:ext uri="{FF2B5EF4-FFF2-40B4-BE49-F238E27FC236}">
                  <a16:creationId xmlns:a16="http://schemas.microsoft.com/office/drawing/2014/main" id="{1C7CA299-8C69-557A-EDB3-8DF37C72CB32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  <a:gd name="connsiteX0" fmla="*/ 0 w 8919148"/>
                <a:gd name="connsiteY0" fmla="*/ 503601 h 3021554"/>
                <a:gd name="connsiteX1" fmla="*/ 503600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601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0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601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1"/>
                  </a:moveTo>
                  <a:cubicBezTo>
                    <a:pt x="3936" y="167981"/>
                    <a:pt x="295183" y="93050"/>
                    <a:pt x="503600" y="0"/>
                  </a:cubicBezTo>
                  <a:cubicBezTo>
                    <a:pt x="1590116" y="68086"/>
                    <a:pt x="7405566" y="6447"/>
                    <a:pt x="8415545" y="0"/>
                  </a:cubicBezTo>
                  <a:cubicBezTo>
                    <a:pt x="8589112" y="-56066"/>
                    <a:pt x="8868088" y="226974"/>
                    <a:pt x="8919148" y="503601"/>
                  </a:cubicBezTo>
                  <a:cubicBezTo>
                    <a:pt x="8891070" y="1600549"/>
                    <a:pt x="9004707" y="2121331"/>
                    <a:pt x="8919148" y="2517951"/>
                  </a:cubicBezTo>
                  <a:cubicBezTo>
                    <a:pt x="8848066" y="2812593"/>
                    <a:pt x="8672562" y="2997209"/>
                    <a:pt x="8415545" y="3021554"/>
                  </a:cubicBezTo>
                  <a:cubicBezTo>
                    <a:pt x="7543184" y="2220680"/>
                    <a:pt x="3576000" y="3458111"/>
                    <a:pt x="503600" y="3021554"/>
                  </a:cubicBezTo>
                  <a:cubicBezTo>
                    <a:pt x="306930" y="2995633"/>
                    <a:pt x="-93560" y="2768018"/>
                    <a:pt x="0" y="2517951"/>
                  </a:cubicBezTo>
                  <a:cubicBezTo>
                    <a:pt x="-50656" y="1749044"/>
                    <a:pt x="-94607" y="1329327"/>
                    <a:pt x="0" y="503601"/>
                  </a:cubicBezTo>
                  <a:close/>
                </a:path>
                <a:path w="8919148" h="3021554" stroke="0" extrusionOk="0">
                  <a:moveTo>
                    <a:pt x="0" y="503601"/>
                  </a:moveTo>
                  <a:cubicBezTo>
                    <a:pt x="85548" y="185085"/>
                    <a:pt x="225482" y="42291"/>
                    <a:pt x="503600" y="0"/>
                  </a:cubicBezTo>
                  <a:cubicBezTo>
                    <a:pt x="2950754" y="90786"/>
                    <a:pt x="5786540" y="-442438"/>
                    <a:pt x="8415545" y="0"/>
                  </a:cubicBezTo>
                  <a:cubicBezTo>
                    <a:pt x="8600177" y="4613"/>
                    <a:pt x="8960662" y="209475"/>
                    <a:pt x="8919148" y="503601"/>
                  </a:cubicBezTo>
                  <a:cubicBezTo>
                    <a:pt x="8638407" y="1275766"/>
                    <a:pt x="8996564" y="1702072"/>
                    <a:pt x="8919148" y="2517951"/>
                  </a:cubicBezTo>
                  <a:cubicBezTo>
                    <a:pt x="8878174" y="2775279"/>
                    <a:pt x="8625530" y="3009591"/>
                    <a:pt x="8415545" y="3021554"/>
                  </a:cubicBezTo>
                  <a:cubicBezTo>
                    <a:pt x="5073892" y="2994175"/>
                    <a:pt x="1675954" y="3264340"/>
                    <a:pt x="503600" y="3021554"/>
                  </a:cubicBezTo>
                  <a:cubicBezTo>
                    <a:pt x="192391" y="3021448"/>
                    <a:pt x="14066" y="2747698"/>
                    <a:pt x="0" y="2517951"/>
                  </a:cubicBezTo>
                  <a:cubicBezTo>
                    <a:pt x="-28043" y="2341937"/>
                    <a:pt x="7627" y="1362137"/>
                    <a:pt x="0" y="503601"/>
                  </a:cubicBezTo>
                  <a:close/>
                </a:path>
                <a:path w="8919148" h="3021554" fill="none" stroke="0" extrusionOk="0">
                  <a:moveTo>
                    <a:pt x="0" y="503601"/>
                  </a:moveTo>
                  <a:cubicBezTo>
                    <a:pt x="15980" y="171966"/>
                    <a:pt x="223959" y="40371"/>
                    <a:pt x="503600" y="0"/>
                  </a:cubicBezTo>
                  <a:cubicBezTo>
                    <a:pt x="1826674" y="107364"/>
                    <a:pt x="7472336" y="-76732"/>
                    <a:pt x="8415545" y="0"/>
                  </a:cubicBezTo>
                  <a:cubicBezTo>
                    <a:pt x="8657795" y="42923"/>
                    <a:pt x="8901870" y="248161"/>
                    <a:pt x="8919148" y="503601"/>
                  </a:cubicBezTo>
                  <a:cubicBezTo>
                    <a:pt x="8745937" y="1450445"/>
                    <a:pt x="9016093" y="2074345"/>
                    <a:pt x="8919148" y="2517951"/>
                  </a:cubicBezTo>
                  <a:cubicBezTo>
                    <a:pt x="8887168" y="2808507"/>
                    <a:pt x="8625300" y="2977936"/>
                    <a:pt x="8415545" y="3021554"/>
                  </a:cubicBezTo>
                  <a:cubicBezTo>
                    <a:pt x="6780495" y="2674461"/>
                    <a:pt x="4009133" y="3090115"/>
                    <a:pt x="503600" y="3021554"/>
                  </a:cubicBezTo>
                  <a:cubicBezTo>
                    <a:pt x="273182" y="2984518"/>
                    <a:pt x="-38733" y="2754700"/>
                    <a:pt x="0" y="2517951"/>
                  </a:cubicBezTo>
                  <a:cubicBezTo>
                    <a:pt x="-49137" y="1780814"/>
                    <a:pt x="-173166" y="1380313"/>
                    <a:pt x="0" y="503601"/>
                  </a:cubicBezTo>
                  <a:close/>
                </a:path>
                <a:path w="8919148" h="3021554" fill="none" stroke="0" extrusionOk="0">
                  <a:moveTo>
                    <a:pt x="0" y="503601"/>
                  </a:moveTo>
                  <a:cubicBezTo>
                    <a:pt x="21070" y="163276"/>
                    <a:pt x="270074" y="78440"/>
                    <a:pt x="503600" y="0"/>
                  </a:cubicBezTo>
                  <a:cubicBezTo>
                    <a:pt x="1724755" y="108111"/>
                    <a:pt x="7599635" y="-217522"/>
                    <a:pt x="8415545" y="0"/>
                  </a:cubicBezTo>
                  <a:cubicBezTo>
                    <a:pt x="8630812" y="-26083"/>
                    <a:pt x="8878040" y="242542"/>
                    <a:pt x="8919148" y="503601"/>
                  </a:cubicBezTo>
                  <a:cubicBezTo>
                    <a:pt x="8848645" y="1516638"/>
                    <a:pt x="9016715" y="2100796"/>
                    <a:pt x="8919148" y="2517951"/>
                  </a:cubicBezTo>
                  <a:cubicBezTo>
                    <a:pt x="8861929" y="2835836"/>
                    <a:pt x="8677710" y="3008774"/>
                    <a:pt x="8415545" y="3021554"/>
                  </a:cubicBezTo>
                  <a:cubicBezTo>
                    <a:pt x="7147692" y="2512174"/>
                    <a:pt x="3396088" y="3240392"/>
                    <a:pt x="503600" y="3021554"/>
                  </a:cubicBezTo>
                  <a:cubicBezTo>
                    <a:pt x="281255" y="2984388"/>
                    <a:pt x="-102157" y="2744257"/>
                    <a:pt x="0" y="2517951"/>
                  </a:cubicBezTo>
                  <a:cubicBezTo>
                    <a:pt x="13625" y="1747959"/>
                    <a:pt x="-164390" y="1351929"/>
                    <a:pt x="0" y="50360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  <a:gd name="connsiteX0" fmla="*/ 0 w 7491080"/>
                        <a:gd name="connsiteY0" fmla="*/ 591114 h 3546620"/>
                        <a:gd name="connsiteX1" fmla="*/ 422968 w 7491080"/>
                        <a:gd name="connsiteY1" fmla="*/ 0 h 3546620"/>
                        <a:gd name="connsiteX2" fmla="*/ 7068111 w 7491080"/>
                        <a:gd name="connsiteY2" fmla="*/ 0 h 3546620"/>
                        <a:gd name="connsiteX3" fmla="*/ 7491080 w 7491080"/>
                        <a:gd name="connsiteY3" fmla="*/ 591114 h 3546620"/>
                        <a:gd name="connsiteX4" fmla="*/ 7491080 w 7491080"/>
                        <a:gd name="connsiteY4" fmla="*/ 2955505 h 3546620"/>
                        <a:gd name="connsiteX5" fmla="*/ 7068111 w 7491080"/>
                        <a:gd name="connsiteY5" fmla="*/ 3546620 h 3546620"/>
                        <a:gd name="connsiteX6" fmla="*/ 422968 w 7491080"/>
                        <a:gd name="connsiteY6" fmla="*/ 3546620 h 3546620"/>
                        <a:gd name="connsiteX7" fmla="*/ 0 w 7491080"/>
                        <a:gd name="connsiteY7" fmla="*/ 2955505 h 3546620"/>
                        <a:gd name="connsiteX8" fmla="*/ 0 w 7491080"/>
                        <a:gd name="connsiteY8" fmla="*/ 591114 h 3546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91080" h="3546620" fill="none" extrusionOk="0">
                          <a:moveTo>
                            <a:pt x="0" y="591114"/>
                          </a:moveTo>
                          <a:cubicBezTo>
                            <a:pt x="2005" y="227825"/>
                            <a:pt x="226980" y="65294"/>
                            <a:pt x="422968" y="0"/>
                          </a:cubicBezTo>
                          <a:cubicBezTo>
                            <a:pt x="1428660" y="52961"/>
                            <a:pt x="6310618" y="-107429"/>
                            <a:pt x="7068111" y="0"/>
                          </a:cubicBezTo>
                          <a:cubicBezTo>
                            <a:pt x="7251513" y="-32831"/>
                            <a:pt x="7455883" y="266034"/>
                            <a:pt x="7491080" y="591114"/>
                          </a:cubicBezTo>
                          <a:cubicBezTo>
                            <a:pt x="7464550" y="1830425"/>
                            <a:pt x="7543149" y="2473667"/>
                            <a:pt x="7491080" y="2955505"/>
                          </a:cubicBezTo>
                          <a:cubicBezTo>
                            <a:pt x="7450347" y="3294548"/>
                            <a:pt x="7296289" y="3538640"/>
                            <a:pt x="7068111" y="3546620"/>
                          </a:cubicBezTo>
                          <a:cubicBezTo>
                            <a:pt x="6267286" y="3174602"/>
                            <a:pt x="3166106" y="3891600"/>
                            <a:pt x="422968" y="3546620"/>
                          </a:cubicBezTo>
                          <a:cubicBezTo>
                            <a:pt x="220086" y="3534817"/>
                            <a:pt x="-65746" y="3255099"/>
                            <a:pt x="0" y="2955505"/>
                          </a:cubicBezTo>
                          <a:cubicBezTo>
                            <a:pt x="-49069" y="2038517"/>
                            <a:pt x="-101947" y="1616250"/>
                            <a:pt x="0" y="591114"/>
                          </a:cubicBezTo>
                          <a:close/>
                        </a:path>
                        <a:path w="7491080" h="3546620" stroke="0" extrusionOk="0">
                          <a:moveTo>
                            <a:pt x="0" y="591114"/>
                          </a:moveTo>
                          <a:cubicBezTo>
                            <a:pt x="59251" y="219310"/>
                            <a:pt x="189229" y="55818"/>
                            <a:pt x="422968" y="0"/>
                          </a:cubicBezTo>
                          <a:cubicBezTo>
                            <a:pt x="2682441" y="30504"/>
                            <a:pt x="5155693" y="-303953"/>
                            <a:pt x="7068111" y="0"/>
                          </a:cubicBezTo>
                          <a:cubicBezTo>
                            <a:pt x="7249991" y="8047"/>
                            <a:pt x="7504116" y="267893"/>
                            <a:pt x="7491080" y="591114"/>
                          </a:cubicBezTo>
                          <a:cubicBezTo>
                            <a:pt x="7300787" y="1531712"/>
                            <a:pt x="7574848" y="2036725"/>
                            <a:pt x="7491080" y="2955505"/>
                          </a:cubicBezTo>
                          <a:cubicBezTo>
                            <a:pt x="7469753" y="3295178"/>
                            <a:pt x="7249359" y="3532290"/>
                            <a:pt x="7068111" y="3546620"/>
                          </a:cubicBezTo>
                          <a:cubicBezTo>
                            <a:pt x="4404421" y="3432248"/>
                            <a:pt x="1606607" y="3730728"/>
                            <a:pt x="422968" y="3546620"/>
                          </a:cubicBezTo>
                          <a:cubicBezTo>
                            <a:pt x="186142" y="3526241"/>
                            <a:pt x="1361" y="3265669"/>
                            <a:pt x="0" y="2955505"/>
                          </a:cubicBezTo>
                          <a:cubicBezTo>
                            <a:pt x="32576" y="2689941"/>
                            <a:pt x="-38589" y="1477606"/>
                            <a:pt x="0" y="591114"/>
                          </a:cubicBezTo>
                          <a:close/>
                        </a:path>
                        <a:path w="7491080" h="3546620" fill="none" stroke="0" extrusionOk="0">
                          <a:moveTo>
                            <a:pt x="0" y="591114"/>
                          </a:moveTo>
                          <a:cubicBezTo>
                            <a:pt x="12394" y="234312"/>
                            <a:pt x="203953" y="61454"/>
                            <a:pt x="422968" y="0"/>
                          </a:cubicBezTo>
                          <a:cubicBezTo>
                            <a:pt x="1503631" y="183434"/>
                            <a:pt x="6360400" y="-167349"/>
                            <a:pt x="7068111" y="0"/>
                          </a:cubicBezTo>
                          <a:cubicBezTo>
                            <a:pt x="7288417" y="56"/>
                            <a:pt x="7484072" y="310080"/>
                            <a:pt x="7491080" y="591114"/>
                          </a:cubicBezTo>
                          <a:cubicBezTo>
                            <a:pt x="7399299" y="1702768"/>
                            <a:pt x="7593527" y="2435288"/>
                            <a:pt x="7491080" y="2955505"/>
                          </a:cubicBezTo>
                          <a:cubicBezTo>
                            <a:pt x="7462289" y="3315732"/>
                            <a:pt x="7277925" y="3528392"/>
                            <a:pt x="7068111" y="3546620"/>
                          </a:cubicBezTo>
                          <a:cubicBezTo>
                            <a:pt x="5839455" y="3405313"/>
                            <a:pt x="3400599" y="3625452"/>
                            <a:pt x="422968" y="3546620"/>
                          </a:cubicBezTo>
                          <a:cubicBezTo>
                            <a:pt x="228968" y="3496925"/>
                            <a:pt x="-58782" y="3236043"/>
                            <a:pt x="0" y="2955505"/>
                          </a:cubicBezTo>
                          <a:cubicBezTo>
                            <a:pt x="-23557" y="2015522"/>
                            <a:pt x="-142407" y="1629259"/>
                            <a:pt x="0" y="59111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>
              <a:extLst>
                <a:ext uri="{FF2B5EF4-FFF2-40B4-BE49-F238E27FC236}">
                  <a16:creationId xmlns:a16="http://schemas.microsoft.com/office/drawing/2014/main" id="{3533B1DE-5701-CE27-6EF8-3356CAA86443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8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8 h 2700622"/>
                <a:gd name="connsiteX8" fmla="*/ 0 w 8619344"/>
                <a:gd name="connsiteY8" fmla="*/ 450112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2"/>
                  </a:moveTo>
                  <a:cubicBezTo>
                    <a:pt x="-30162" y="275971"/>
                    <a:pt x="277775" y="-57032"/>
                    <a:pt x="450112" y="0"/>
                  </a:cubicBezTo>
                  <a:cubicBezTo>
                    <a:pt x="1768272" y="-403949"/>
                    <a:pt x="5840490" y="-5270"/>
                    <a:pt x="8169230" y="0"/>
                  </a:cubicBezTo>
                  <a:cubicBezTo>
                    <a:pt x="8491830" y="18874"/>
                    <a:pt x="8559225" y="196667"/>
                    <a:pt x="8619344" y="450112"/>
                  </a:cubicBezTo>
                  <a:cubicBezTo>
                    <a:pt x="8741536" y="958441"/>
                    <a:pt x="8595076" y="1995057"/>
                    <a:pt x="8619344" y="2250508"/>
                  </a:cubicBezTo>
                  <a:cubicBezTo>
                    <a:pt x="8523716" y="2472399"/>
                    <a:pt x="8422197" y="2745318"/>
                    <a:pt x="8169230" y="2700622"/>
                  </a:cubicBezTo>
                  <a:cubicBezTo>
                    <a:pt x="5530939" y="2824682"/>
                    <a:pt x="3374301" y="2567099"/>
                    <a:pt x="450112" y="2700622"/>
                  </a:cubicBezTo>
                  <a:cubicBezTo>
                    <a:pt x="283663" y="2794164"/>
                    <a:pt x="3854" y="2571650"/>
                    <a:pt x="0" y="2250508"/>
                  </a:cubicBezTo>
                  <a:cubicBezTo>
                    <a:pt x="-134844" y="1914950"/>
                    <a:pt x="-139851" y="1396448"/>
                    <a:pt x="0" y="450112"/>
                  </a:cubicBezTo>
                  <a:close/>
                </a:path>
                <a:path w="8619344" h="2700622" stroke="0" extrusionOk="0">
                  <a:moveTo>
                    <a:pt x="0" y="450112"/>
                  </a:moveTo>
                  <a:cubicBezTo>
                    <a:pt x="77850" y="140373"/>
                    <a:pt x="147675" y="13323"/>
                    <a:pt x="450112" y="0"/>
                  </a:cubicBezTo>
                  <a:cubicBezTo>
                    <a:pt x="4187120" y="25301"/>
                    <a:pt x="7006176" y="275903"/>
                    <a:pt x="8169230" y="0"/>
                  </a:cubicBezTo>
                  <a:cubicBezTo>
                    <a:pt x="8408647" y="-43855"/>
                    <a:pt x="8583892" y="237855"/>
                    <a:pt x="8619344" y="450112"/>
                  </a:cubicBezTo>
                  <a:cubicBezTo>
                    <a:pt x="8553650" y="976092"/>
                    <a:pt x="8701807" y="1843528"/>
                    <a:pt x="8619344" y="2250508"/>
                  </a:cubicBezTo>
                  <a:cubicBezTo>
                    <a:pt x="8663939" y="2538513"/>
                    <a:pt x="8395485" y="2658392"/>
                    <a:pt x="8169230" y="2700622"/>
                  </a:cubicBezTo>
                  <a:cubicBezTo>
                    <a:pt x="5134281" y="2388210"/>
                    <a:pt x="3900129" y="2303659"/>
                    <a:pt x="450112" y="2700622"/>
                  </a:cubicBezTo>
                  <a:cubicBezTo>
                    <a:pt x="292881" y="2742868"/>
                    <a:pt x="-43549" y="2500059"/>
                    <a:pt x="0" y="2250508"/>
                  </a:cubicBezTo>
                  <a:cubicBezTo>
                    <a:pt x="64380" y="1764983"/>
                    <a:pt x="-159626" y="82459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8418" y="219640"/>
                    <a:pt x="251383" y="-26079"/>
                    <a:pt x="450112" y="0"/>
                  </a:cubicBezTo>
                  <a:cubicBezTo>
                    <a:pt x="1736836" y="189655"/>
                    <a:pt x="5656362" y="55195"/>
                    <a:pt x="8169230" y="0"/>
                  </a:cubicBezTo>
                  <a:cubicBezTo>
                    <a:pt x="8457752" y="-42755"/>
                    <a:pt x="8538264" y="214005"/>
                    <a:pt x="8619344" y="450112"/>
                  </a:cubicBezTo>
                  <a:cubicBezTo>
                    <a:pt x="8773094" y="986082"/>
                    <a:pt x="8556746" y="2056469"/>
                    <a:pt x="8619344" y="2250508"/>
                  </a:cubicBezTo>
                  <a:cubicBezTo>
                    <a:pt x="8573953" y="2484232"/>
                    <a:pt x="8344665" y="2695789"/>
                    <a:pt x="8169230" y="2700622"/>
                  </a:cubicBezTo>
                  <a:cubicBezTo>
                    <a:pt x="5596194" y="2407605"/>
                    <a:pt x="2831642" y="3059487"/>
                    <a:pt x="450112" y="2700622"/>
                  </a:cubicBezTo>
                  <a:cubicBezTo>
                    <a:pt x="247431" y="2788047"/>
                    <a:pt x="28714" y="2546762"/>
                    <a:pt x="0" y="2250508"/>
                  </a:cubicBezTo>
                  <a:cubicBezTo>
                    <a:pt x="11345" y="1801676"/>
                    <a:pt x="119501" y="109604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21767" y="250997"/>
                    <a:pt x="270942" y="-43731"/>
                    <a:pt x="450112" y="0"/>
                  </a:cubicBezTo>
                  <a:cubicBezTo>
                    <a:pt x="1715231" y="-206835"/>
                    <a:pt x="5495535" y="306590"/>
                    <a:pt x="8169230" y="0"/>
                  </a:cubicBezTo>
                  <a:cubicBezTo>
                    <a:pt x="8486331" y="-648"/>
                    <a:pt x="8571810" y="199039"/>
                    <a:pt x="8619344" y="450112"/>
                  </a:cubicBezTo>
                  <a:cubicBezTo>
                    <a:pt x="8764406" y="963184"/>
                    <a:pt x="8571183" y="2045536"/>
                    <a:pt x="8619344" y="2250508"/>
                  </a:cubicBezTo>
                  <a:cubicBezTo>
                    <a:pt x="8532891" y="2499495"/>
                    <a:pt x="8396953" y="2711975"/>
                    <a:pt x="8169230" y="2700622"/>
                  </a:cubicBezTo>
                  <a:cubicBezTo>
                    <a:pt x="5427911" y="2765304"/>
                    <a:pt x="2973736" y="2757977"/>
                    <a:pt x="450112" y="2700622"/>
                  </a:cubicBezTo>
                  <a:cubicBezTo>
                    <a:pt x="264020" y="2781316"/>
                    <a:pt x="14288" y="2584544"/>
                    <a:pt x="0" y="2250508"/>
                  </a:cubicBezTo>
                  <a:cubicBezTo>
                    <a:pt x="-127297" y="1895184"/>
                    <a:pt x="-22997" y="1298203"/>
                    <a:pt x="0" y="4501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  <a:gd name="connsiteX0" fmla="*/ 0 w 7239278"/>
                        <a:gd name="connsiteY0" fmla="*/ 528330 h 3169919"/>
                        <a:gd name="connsiteX1" fmla="*/ 378044 w 7239278"/>
                        <a:gd name="connsiteY1" fmla="*/ 0 h 3169919"/>
                        <a:gd name="connsiteX2" fmla="*/ 6861233 w 7239278"/>
                        <a:gd name="connsiteY2" fmla="*/ 0 h 3169919"/>
                        <a:gd name="connsiteX3" fmla="*/ 7239278 w 7239278"/>
                        <a:gd name="connsiteY3" fmla="*/ 528330 h 3169919"/>
                        <a:gd name="connsiteX4" fmla="*/ 7239278 w 7239278"/>
                        <a:gd name="connsiteY4" fmla="*/ 2641588 h 3169919"/>
                        <a:gd name="connsiteX5" fmla="*/ 6861233 w 7239278"/>
                        <a:gd name="connsiteY5" fmla="*/ 3169919 h 3169919"/>
                        <a:gd name="connsiteX6" fmla="*/ 378044 w 7239278"/>
                        <a:gd name="connsiteY6" fmla="*/ 3169919 h 3169919"/>
                        <a:gd name="connsiteX7" fmla="*/ 0 w 7239278"/>
                        <a:gd name="connsiteY7" fmla="*/ 2641588 h 3169919"/>
                        <a:gd name="connsiteX8" fmla="*/ 0 w 7239278"/>
                        <a:gd name="connsiteY8" fmla="*/ 528330 h 3169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39278" h="3169919" fill="none" extrusionOk="0">
                          <a:moveTo>
                            <a:pt x="0" y="528330"/>
                          </a:moveTo>
                          <a:cubicBezTo>
                            <a:pt x="-19494" y="301004"/>
                            <a:pt x="212069" y="-43596"/>
                            <a:pt x="378044" y="0"/>
                          </a:cubicBezTo>
                          <a:cubicBezTo>
                            <a:pt x="1542736" y="-272096"/>
                            <a:pt x="4638562" y="-20741"/>
                            <a:pt x="6861233" y="0"/>
                          </a:cubicBezTo>
                          <a:cubicBezTo>
                            <a:pt x="7123449" y="18783"/>
                            <a:pt x="7202563" y="232443"/>
                            <a:pt x="7239278" y="528330"/>
                          </a:cubicBezTo>
                          <a:cubicBezTo>
                            <a:pt x="7354429" y="1148873"/>
                            <a:pt x="7184785" y="2371345"/>
                            <a:pt x="7239278" y="2641588"/>
                          </a:cubicBezTo>
                          <a:cubicBezTo>
                            <a:pt x="7194821" y="2916426"/>
                            <a:pt x="7071295" y="3186267"/>
                            <a:pt x="6861233" y="3169919"/>
                          </a:cubicBezTo>
                          <a:cubicBezTo>
                            <a:pt x="4557129" y="3307996"/>
                            <a:pt x="2604889" y="3111635"/>
                            <a:pt x="378044" y="3169919"/>
                          </a:cubicBezTo>
                          <a:cubicBezTo>
                            <a:pt x="216152" y="3240489"/>
                            <a:pt x="2681" y="3002633"/>
                            <a:pt x="0" y="2641588"/>
                          </a:cubicBezTo>
                          <a:cubicBezTo>
                            <a:pt x="-106147" y="2244995"/>
                            <a:pt x="-50166" y="1552833"/>
                            <a:pt x="0" y="528330"/>
                          </a:cubicBezTo>
                          <a:close/>
                        </a:path>
                        <a:path w="7239278" h="3169919" stroke="0" extrusionOk="0">
                          <a:moveTo>
                            <a:pt x="0" y="528330"/>
                          </a:moveTo>
                          <a:cubicBezTo>
                            <a:pt x="36859" y="186418"/>
                            <a:pt x="150006" y="3786"/>
                            <a:pt x="378044" y="0"/>
                          </a:cubicBezTo>
                          <a:cubicBezTo>
                            <a:pt x="3425425" y="9711"/>
                            <a:pt x="5841079" y="204821"/>
                            <a:pt x="6861233" y="0"/>
                          </a:cubicBezTo>
                          <a:cubicBezTo>
                            <a:pt x="7067987" y="-18505"/>
                            <a:pt x="7204959" y="253132"/>
                            <a:pt x="7239278" y="528330"/>
                          </a:cubicBezTo>
                          <a:cubicBezTo>
                            <a:pt x="7246914" y="1110386"/>
                            <a:pt x="7300575" y="2175589"/>
                            <a:pt x="7239278" y="2641588"/>
                          </a:cubicBezTo>
                          <a:cubicBezTo>
                            <a:pt x="7246361" y="2955336"/>
                            <a:pt x="7061012" y="3156684"/>
                            <a:pt x="6861233" y="3169919"/>
                          </a:cubicBezTo>
                          <a:cubicBezTo>
                            <a:pt x="4421078" y="3059948"/>
                            <a:pt x="3338054" y="2980740"/>
                            <a:pt x="378044" y="3169919"/>
                          </a:cubicBezTo>
                          <a:cubicBezTo>
                            <a:pt x="229662" y="3218882"/>
                            <a:pt x="-10012" y="2959242"/>
                            <a:pt x="0" y="2641588"/>
                          </a:cubicBezTo>
                          <a:cubicBezTo>
                            <a:pt x="42957" y="2016855"/>
                            <a:pt x="-127196" y="974244"/>
                            <a:pt x="0" y="528330"/>
                          </a:cubicBezTo>
                          <a:close/>
                        </a:path>
                        <a:path w="7239278" h="3169919" fill="none" stroke="0" extrusionOk="0">
                          <a:moveTo>
                            <a:pt x="0" y="528330"/>
                          </a:moveTo>
                          <a:cubicBezTo>
                            <a:pt x="-4547" y="255035"/>
                            <a:pt x="215620" y="-40078"/>
                            <a:pt x="378044" y="0"/>
                          </a:cubicBezTo>
                          <a:cubicBezTo>
                            <a:pt x="1496606" y="177257"/>
                            <a:pt x="4601757" y="54277"/>
                            <a:pt x="6861233" y="0"/>
                          </a:cubicBezTo>
                          <a:cubicBezTo>
                            <a:pt x="7116417" y="-18951"/>
                            <a:pt x="7175406" y="241351"/>
                            <a:pt x="7239278" y="528330"/>
                          </a:cubicBezTo>
                          <a:cubicBezTo>
                            <a:pt x="7363126" y="1138995"/>
                            <a:pt x="7176843" y="2417177"/>
                            <a:pt x="7239278" y="2641588"/>
                          </a:cubicBezTo>
                          <a:cubicBezTo>
                            <a:pt x="7195333" y="2921869"/>
                            <a:pt x="7029785" y="3174538"/>
                            <a:pt x="6861233" y="3169919"/>
                          </a:cubicBezTo>
                          <a:cubicBezTo>
                            <a:pt x="4512096" y="3057208"/>
                            <a:pt x="2459299" y="3220619"/>
                            <a:pt x="378044" y="3169919"/>
                          </a:cubicBezTo>
                          <a:cubicBezTo>
                            <a:pt x="201530" y="3241025"/>
                            <a:pt x="24281" y="3037536"/>
                            <a:pt x="0" y="2641588"/>
                          </a:cubicBezTo>
                          <a:cubicBezTo>
                            <a:pt x="-76356" y="2087795"/>
                            <a:pt x="115830" y="1417298"/>
                            <a:pt x="0" y="52833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752FEAA-976C-FF9F-921A-FA531B84B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D886-A977-E212-4584-B1E1EC999172}"/>
              </a:ext>
            </a:extLst>
          </p:cNvPr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EB878F-9F8C-6D64-60E8-3AE387DCC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2F56E-79E4-5801-E421-69150AA92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B8A0D-6D35-86AB-279D-D457B36E9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40728F-321F-55FE-FADA-00AF2DB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575AF-8105-95E3-BE67-C64A415BB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>
            <a:extLst>
              <a:ext uri="{FF2B5EF4-FFF2-40B4-BE49-F238E27FC236}">
                <a16:creationId xmlns:a16="http://schemas.microsoft.com/office/drawing/2014/main" id="{0D687277-D6FE-40BF-6A8D-52DA78CB9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E1B99F-ACEB-41FD-2859-1D75BB80F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5196" y="882662"/>
            <a:ext cx="6065520" cy="4720908"/>
            <a:chOff x="441960" y="1268413"/>
            <a:chExt cx="6065520" cy="472090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7A32B51-7B83-43E9-9D1C-872D782AB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11646" r="5602" b="19516"/>
            <a:stretch/>
          </p:blipFill>
          <p:spPr>
            <a:xfrm>
              <a:off x="441960" y="1268413"/>
              <a:ext cx="6065520" cy="472090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D59000F-2B81-4255-AE99-6FA06B7358D6}"/>
                </a:ext>
              </a:extLst>
            </p:cNvPr>
            <p:cNvSpPr txBox="1"/>
            <p:nvPr/>
          </p:nvSpPr>
          <p:spPr>
            <a:xfrm>
              <a:off x="1216072" y="2785897"/>
              <a:ext cx="4517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hát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nói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về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nội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dung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gì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4 Tinos Bold" panose="02020803070505020304" pitchFamily="18" charset="0"/>
                <a:ea typeface="字魂107号-萌趣欢乐体" panose="00000500000000000000" pitchFamily="2" charset="-122"/>
                <a:cs typeface="#9Slide04 Tinos Bold" panose="02020803070505020304" pitchFamily="18" charset="0"/>
                <a:sym typeface="+mn-l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9E26B95-4F6B-44AD-94E3-2FC768DFF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5" y="1070982"/>
            <a:ext cx="5254666" cy="52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F2212-629E-6DD9-F7C4-08E83C3F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4E564B3A-0BBA-11AD-A4C5-F0A8CE16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9142F-23F5-02FD-8000-C7B1D8AC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F39F-36D4-C772-A51C-F3BED2B62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22C03-503E-E2DA-032F-158376EF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378036-3371-B10D-949D-8EBBE75C8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ADDA6-2634-C6D0-2BE2-72EA35229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98DEC-DE66-6B32-A20E-F31CAC51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892E4-FE09-DAF8-87C3-9AE59E831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095E787-AE72-1137-8CEA-9C86A1C5C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C3AF7-568E-9EB2-EFC8-A39829916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B7B6-FAB3-F370-4862-71887FC06F8D}"/>
              </a:ext>
            </a:extLst>
          </p:cNvPr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EE52A9FC-B1B4-80B2-2478-2D2AE31F5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824E4-D052-9E58-9F03-317121818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6C53-6A56-591B-AA5F-F76D2432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C827C4-C3C5-AB1B-B48A-9F8298F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D7A36-4605-38B7-5969-09020DE02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B77D7-3C8E-6FDD-C2F7-D3A496D99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71625-00DF-C9F0-AE82-82F3C51A02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282"/>
          <a:stretch/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EFBCCC-C0AB-C9AC-BF1F-21C212DCC0C6}"/>
              </a:ext>
            </a:extLst>
          </p:cNvPr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7C9FFB-2B57-8732-2D16-AA121F1E9B98}"/>
              </a:ext>
            </a:extLst>
          </p:cNvPr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39A70E-BF75-D028-0BC4-C8C10FCA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068576"/>
              </p:ext>
            </p:extLst>
          </p:nvPr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2EA1AA-282B-1912-8FA1-5DE2CA9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AF32B8-5F64-6413-65E7-68C3B2BFC7F5}"/>
              </a:ext>
            </a:extLst>
          </p:cNvPr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599 h 3021554"/>
                <a:gd name="connsiteX1" fmla="*/ 503601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599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1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599 h 3021554"/>
                <a:gd name="connsiteX0" fmla="*/ 0 w 8919148"/>
                <a:gd name="connsiteY0" fmla="*/ 503599 h 3021554"/>
                <a:gd name="connsiteX1" fmla="*/ 503601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599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1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599 h 3021554"/>
                <a:gd name="connsiteX0" fmla="*/ 0 w 8919148"/>
                <a:gd name="connsiteY0" fmla="*/ 503599 h 3021554"/>
                <a:gd name="connsiteX1" fmla="*/ 503601 w 8919148"/>
                <a:gd name="connsiteY1" fmla="*/ 0 h 3021554"/>
                <a:gd name="connsiteX2" fmla="*/ 8415545 w 8919148"/>
                <a:gd name="connsiteY2" fmla="*/ 0 h 3021554"/>
                <a:gd name="connsiteX3" fmla="*/ 8919148 w 8919148"/>
                <a:gd name="connsiteY3" fmla="*/ 503599 h 3021554"/>
                <a:gd name="connsiteX4" fmla="*/ 8919148 w 8919148"/>
                <a:gd name="connsiteY4" fmla="*/ 2517951 h 3021554"/>
                <a:gd name="connsiteX5" fmla="*/ 8415545 w 8919148"/>
                <a:gd name="connsiteY5" fmla="*/ 3021554 h 3021554"/>
                <a:gd name="connsiteX6" fmla="*/ 503601 w 8919148"/>
                <a:gd name="connsiteY6" fmla="*/ 3021554 h 3021554"/>
                <a:gd name="connsiteX7" fmla="*/ 0 w 8919148"/>
                <a:gd name="connsiteY7" fmla="*/ 2517951 h 3021554"/>
                <a:gd name="connsiteX8" fmla="*/ 0 w 8919148"/>
                <a:gd name="connsiteY8" fmla="*/ 503599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599"/>
                  </a:moveTo>
                  <a:cubicBezTo>
                    <a:pt x="3237" y="133501"/>
                    <a:pt x="262743" y="88402"/>
                    <a:pt x="503601" y="0"/>
                  </a:cubicBezTo>
                  <a:cubicBezTo>
                    <a:pt x="1416441" y="156967"/>
                    <a:pt x="7419310" y="103301"/>
                    <a:pt x="8415545" y="0"/>
                  </a:cubicBezTo>
                  <a:cubicBezTo>
                    <a:pt x="8666039" y="-34511"/>
                    <a:pt x="8862707" y="228052"/>
                    <a:pt x="8919148" y="503599"/>
                  </a:cubicBezTo>
                  <a:cubicBezTo>
                    <a:pt x="8885485" y="1564961"/>
                    <a:pt x="9016554" y="2149568"/>
                    <a:pt x="8919148" y="2517951"/>
                  </a:cubicBezTo>
                  <a:cubicBezTo>
                    <a:pt x="8826630" y="2837124"/>
                    <a:pt x="8661147" y="2926707"/>
                    <a:pt x="8415545" y="3021554"/>
                  </a:cubicBezTo>
                  <a:cubicBezTo>
                    <a:pt x="7413905" y="2475370"/>
                    <a:pt x="3473577" y="4265503"/>
                    <a:pt x="503601" y="3021554"/>
                  </a:cubicBezTo>
                  <a:cubicBezTo>
                    <a:pt x="277906" y="2991191"/>
                    <a:pt x="-92373" y="2756801"/>
                    <a:pt x="0" y="2517951"/>
                  </a:cubicBezTo>
                  <a:cubicBezTo>
                    <a:pt x="-65249" y="1764833"/>
                    <a:pt x="-89261" y="1272891"/>
                    <a:pt x="0" y="503599"/>
                  </a:cubicBezTo>
                  <a:close/>
                </a:path>
                <a:path w="8919148" h="3021554" stroke="0" extrusionOk="0">
                  <a:moveTo>
                    <a:pt x="0" y="503599"/>
                  </a:moveTo>
                  <a:cubicBezTo>
                    <a:pt x="64415" y="177694"/>
                    <a:pt x="226152" y="-28575"/>
                    <a:pt x="503601" y="0"/>
                  </a:cubicBezTo>
                  <a:cubicBezTo>
                    <a:pt x="2907384" y="499937"/>
                    <a:pt x="4721459" y="59354"/>
                    <a:pt x="8415545" y="0"/>
                  </a:cubicBezTo>
                  <a:cubicBezTo>
                    <a:pt x="8645802" y="6363"/>
                    <a:pt x="8963784" y="197214"/>
                    <a:pt x="8919148" y="503599"/>
                  </a:cubicBezTo>
                  <a:cubicBezTo>
                    <a:pt x="8725800" y="1291299"/>
                    <a:pt x="9024049" y="1659330"/>
                    <a:pt x="8919148" y="2517951"/>
                  </a:cubicBezTo>
                  <a:cubicBezTo>
                    <a:pt x="8878991" y="2703478"/>
                    <a:pt x="8626493" y="3010844"/>
                    <a:pt x="8415545" y="3021554"/>
                  </a:cubicBezTo>
                  <a:cubicBezTo>
                    <a:pt x="4969001" y="3239969"/>
                    <a:pt x="1849365" y="3256062"/>
                    <a:pt x="503601" y="3021554"/>
                  </a:cubicBezTo>
                  <a:cubicBezTo>
                    <a:pt x="193634" y="3039637"/>
                    <a:pt x="13782" y="2716126"/>
                    <a:pt x="0" y="2517951"/>
                  </a:cubicBezTo>
                  <a:cubicBezTo>
                    <a:pt x="-48138" y="2399865"/>
                    <a:pt x="14406" y="1388848"/>
                    <a:pt x="0" y="503599"/>
                  </a:cubicBezTo>
                  <a:close/>
                </a:path>
                <a:path w="8919148" h="3021554" fill="none" stroke="0" extrusionOk="0">
                  <a:moveTo>
                    <a:pt x="0" y="503599"/>
                  </a:moveTo>
                  <a:cubicBezTo>
                    <a:pt x="10473" y="145878"/>
                    <a:pt x="202822" y="14800"/>
                    <a:pt x="503601" y="0"/>
                  </a:cubicBezTo>
                  <a:cubicBezTo>
                    <a:pt x="1773057" y="27017"/>
                    <a:pt x="7561733" y="-259359"/>
                    <a:pt x="8415545" y="0"/>
                  </a:cubicBezTo>
                  <a:cubicBezTo>
                    <a:pt x="8665542" y="35767"/>
                    <a:pt x="8895147" y="215703"/>
                    <a:pt x="8919148" y="503599"/>
                  </a:cubicBezTo>
                  <a:cubicBezTo>
                    <a:pt x="8786717" y="1443083"/>
                    <a:pt x="8897383" y="2073555"/>
                    <a:pt x="8919148" y="2517951"/>
                  </a:cubicBezTo>
                  <a:cubicBezTo>
                    <a:pt x="8888177" y="2865978"/>
                    <a:pt x="8636678" y="2951556"/>
                    <a:pt x="8415545" y="3021554"/>
                  </a:cubicBezTo>
                  <a:cubicBezTo>
                    <a:pt x="7104022" y="2646830"/>
                    <a:pt x="3483852" y="2756012"/>
                    <a:pt x="503601" y="3021554"/>
                  </a:cubicBezTo>
                  <a:cubicBezTo>
                    <a:pt x="245298" y="3015983"/>
                    <a:pt x="-7429" y="2744009"/>
                    <a:pt x="0" y="2517951"/>
                  </a:cubicBezTo>
                  <a:cubicBezTo>
                    <a:pt x="-78791" y="1748869"/>
                    <a:pt x="-175686" y="1332977"/>
                    <a:pt x="0" y="503599"/>
                  </a:cubicBezTo>
                  <a:close/>
                </a:path>
                <a:path w="8919148" h="3021554" fill="none" stroke="0" extrusionOk="0">
                  <a:moveTo>
                    <a:pt x="0" y="503599"/>
                  </a:moveTo>
                  <a:cubicBezTo>
                    <a:pt x="16937" y="133252"/>
                    <a:pt x="254934" y="99754"/>
                    <a:pt x="503601" y="0"/>
                  </a:cubicBezTo>
                  <a:cubicBezTo>
                    <a:pt x="1613018" y="175775"/>
                    <a:pt x="7574005" y="-90094"/>
                    <a:pt x="8415545" y="0"/>
                  </a:cubicBezTo>
                  <a:cubicBezTo>
                    <a:pt x="8634473" y="-7861"/>
                    <a:pt x="8901861" y="280825"/>
                    <a:pt x="8919148" y="503599"/>
                  </a:cubicBezTo>
                  <a:cubicBezTo>
                    <a:pt x="8838834" y="1473611"/>
                    <a:pt x="9020462" y="2096970"/>
                    <a:pt x="8919148" y="2517951"/>
                  </a:cubicBezTo>
                  <a:cubicBezTo>
                    <a:pt x="8845344" y="2867580"/>
                    <a:pt x="8654876" y="2924397"/>
                    <a:pt x="8415545" y="3021554"/>
                  </a:cubicBezTo>
                  <a:cubicBezTo>
                    <a:pt x="7046719" y="2297010"/>
                    <a:pt x="3239452" y="4025987"/>
                    <a:pt x="503601" y="3021554"/>
                  </a:cubicBezTo>
                  <a:cubicBezTo>
                    <a:pt x="255225" y="2995865"/>
                    <a:pt x="-70555" y="2749657"/>
                    <a:pt x="0" y="2517951"/>
                  </a:cubicBezTo>
                  <a:cubicBezTo>
                    <a:pt x="-1793" y="1766790"/>
                    <a:pt x="-173624" y="1315478"/>
                    <a:pt x="0" y="5035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sd="2765732515">
                    <a:custGeom>
                      <a:avLst/>
                      <a:gdLst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  <a:gd name="connsiteX0" fmla="*/ 0 w 9388548"/>
                        <a:gd name="connsiteY0" fmla="*/ 189181 h 1135070"/>
                        <a:gd name="connsiteX1" fmla="*/ 530105 w 9388548"/>
                        <a:gd name="connsiteY1" fmla="*/ 0 h 1135070"/>
                        <a:gd name="connsiteX2" fmla="*/ 8858442 w 9388548"/>
                        <a:gd name="connsiteY2" fmla="*/ 0 h 1135070"/>
                        <a:gd name="connsiteX3" fmla="*/ 9388548 w 9388548"/>
                        <a:gd name="connsiteY3" fmla="*/ 189181 h 1135070"/>
                        <a:gd name="connsiteX4" fmla="*/ 9388548 w 9388548"/>
                        <a:gd name="connsiteY4" fmla="*/ 945888 h 1135070"/>
                        <a:gd name="connsiteX5" fmla="*/ 8858442 w 9388548"/>
                        <a:gd name="connsiteY5" fmla="*/ 1135070 h 1135070"/>
                        <a:gd name="connsiteX6" fmla="*/ 530105 w 9388548"/>
                        <a:gd name="connsiteY6" fmla="*/ 1135070 h 1135070"/>
                        <a:gd name="connsiteX7" fmla="*/ 0 w 9388548"/>
                        <a:gd name="connsiteY7" fmla="*/ 945888 h 1135070"/>
                        <a:gd name="connsiteX8" fmla="*/ 0 w 9388548"/>
                        <a:gd name="connsiteY8" fmla="*/ 189181 h 11350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388548" h="1135070" fill="none" extrusionOk="0">
                          <a:moveTo>
                            <a:pt x="0" y="189181"/>
                          </a:moveTo>
                          <a:cubicBezTo>
                            <a:pt x="1861" y="59458"/>
                            <a:pt x="268537" y="28905"/>
                            <a:pt x="530105" y="0"/>
                          </a:cubicBezTo>
                          <a:cubicBezTo>
                            <a:pt x="1676005" y="45292"/>
                            <a:pt x="7872461" y="18528"/>
                            <a:pt x="8858442" y="0"/>
                          </a:cubicBezTo>
                          <a:cubicBezTo>
                            <a:pt x="9128428" y="-11552"/>
                            <a:pt x="9367490" y="85183"/>
                            <a:pt x="9388548" y="189181"/>
                          </a:cubicBezTo>
                          <a:cubicBezTo>
                            <a:pt x="9349142" y="571288"/>
                            <a:pt x="9420739" y="792712"/>
                            <a:pt x="9388548" y="945888"/>
                          </a:cubicBezTo>
                          <a:cubicBezTo>
                            <a:pt x="9322936" y="1062879"/>
                            <a:pt x="9119994" y="1100732"/>
                            <a:pt x="8858442" y="1135070"/>
                          </a:cubicBezTo>
                          <a:cubicBezTo>
                            <a:pt x="7796659" y="945705"/>
                            <a:pt x="3872501" y="1545563"/>
                            <a:pt x="530105" y="1135070"/>
                          </a:cubicBezTo>
                          <a:cubicBezTo>
                            <a:pt x="265330" y="1127095"/>
                            <a:pt x="-56751" y="1040505"/>
                            <a:pt x="0" y="945888"/>
                          </a:cubicBezTo>
                          <a:cubicBezTo>
                            <a:pt x="-74526" y="659665"/>
                            <a:pt x="-134835" y="504128"/>
                            <a:pt x="0" y="189181"/>
                          </a:cubicBezTo>
                          <a:close/>
                        </a:path>
                        <a:path w="9388548" h="1135070" stroke="0" extrusionOk="0">
                          <a:moveTo>
                            <a:pt x="0" y="189181"/>
                          </a:moveTo>
                          <a:cubicBezTo>
                            <a:pt x="62972" y="66954"/>
                            <a:pt x="237892" y="-9038"/>
                            <a:pt x="530105" y="0"/>
                          </a:cubicBezTo>
                          <a:cubicBezTo>
                            <a:pt x="3345819" y="160649"/>
                            <a:pt x="5147692" y="55362"/>
                            <a:pt x="8858442" y="0"/>
                          </a:cubicBezTo>
                          <a:cubicBezTo>
                            <a:pt x="9130958" y="3146"/>
                            <a:pt x="9394713" y="84597"/>
                            <a:pt x="9388548" y="189181"/>
                          </a:cubicBezTo>
                          <a:cubicBezTo>
                            <a:pt x="9200358" y="488034"/>
                            <a:pt x="9504011" y="626010"/>
                            <a:pt x="9388548" y="945888"/>
                          </a:cubicBezTo>
                          <a:cubicBezTo>
                            <a:pt x="9359561" y="1025336"/>
                            <a:pt x="9117640" y="1130486"/>
                            <a:pt x="8858442" y="1135070"/>
                          </a:cubicBezTo>
                          <a:cubicBezTo>
                            <a:pt x="5403440" y="1191711"/>
                            <a:pt x="2173333" y="1193829"/>
                            <a:pt x="530105" y="1135070"/>
                          </a:cubicBezTo>
                          <a:cubicBezTo>
                            <a:pt x="242649" y="1133685"/>
                            <a:pt x="2480" y="1032231"/>
                            <a:pt x="0" y="945888"/>
                          </a:cubicBezTo>
                          <a:cubicBezTo>
                            <a:pt x="75572" y="867662"/>
                            <a:pt x="-52447" y="475213"/>
                            <a:pt x="0" y="189181"/>
                          </a:cubicBezTo>
                          <a:close/>
                        </a:path>
                        <a:path w="9388548" h="1135070" fill="none" stroke="0" extrusionOk="0">
                          <a:moveTo>
                            <a:pt x="0" y="189181"/>
                          </a:moveTo>
                          <a:cubicBezTo>
                            <a:pt x="9584" y="66419"/>
                            <a:pt x="255867" y="15161"/>
                            <a:pt x="530105" y="0"/>
                          </a:cubicBezTo>
                          <a:cubicBezTo>
                            <a:pt x="1825876" y="29570"/>
                            <a:pt x="7979929" y="-102157"/>
                            <a:pt x="8858442" y="0"/>
                          </a:cubicBezTo>
                          <a:cubicBezTo>
                            <a:pt x="9128370" y="8267"/>
                            <a:pt x="9377185" y="89922"/>
                            <a:pt x="9388548" y="189181"/>
                          </a:cubicBezTo>
                          <a:cubicBezTo>
                            <a:pt x="9326997" y="542207"/>
                            <a:pt x="9435358" y="779350"/>
                            <a:pt x="9388548" y="945888"/>
                          </a:cubicBezTo>
                          <a:cubicBezTo>
                            <a:pt x="9352762" y="1084703"/>
                            <a:pt x="9119315" y="1115807"/>
                            <a:pt x="8858442" y="1135070"/>
                          </a:cubicBezTo>
                          <a:cubicBezTo>
                            <a:pt x="7538046" y="1022568"/>
                            <a:pt x="3729099" y="1034539"/>
                            <a:pt x="530105" y="1135070"/>
                          </a:cubicBezTo>
                          <a:cubicBezTo>
                            <a:pt x="254740" y="1121364"/>
                            <a:pt x="-53821" y="1031993"/>
                            <a:pt x="0" y="945888"/>
                          </a:cubicBezTo>
                          <a:cubicBezTo>
                            <a:pt x="-71755" y="644925"/>
                            <a:pt x="-166527" y="514819"/>
                            <a:pt x="0" y="18918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7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7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7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7 h 2700622"/>
                <a:gd name="connsiteX8" fmla="*/ 0 w 8619344"/>
                <a:gd name="connsiteY8" fmla="*/ 450112 h 2700622"/>
                <a:gd name="connsiteX0" fmla="*/ 0 w 8619344"/>
                <a:gd name="connsiteY0" fmla="*/ 450112 h 2700622"/>
                <a:gd name="connsiteX1" fmla="*/ 450112 w 8619344"/>
                <a:gd name="connsiteY1" fmla="*/ 0 h 2700622"/>
                <a:gd name="connsiteX2" fmla="*/ 8169230 w 8619344"/>
                <a:gd name="connsiteY2" fmla="*/ 0 h 2700622"/>
                <a:gd name="connsiteX3" fmla="*/ 8619344 w 8619344"/>
                <a:gd name="connsiteY3" fmla="*/ 450112 h 2700622"/>
                <a:gd name="connsiteX4" fmla="*/ 8619344 w 8619344"/>
                <a:gd name="connsiteY4" fmla="*/ 2250507 h 2700622"/>
                <a:gd name="connsiteX5" fmla="*/ 8169230 w 8619344"/>
                <a:gd name="connsiteY5" fmla="*/ 2700622 h 2700622"/>
                <a:gd name="connsiteX6" fmla="*/ 450112 w 8619344"/>
                <a:gd name="connsiteY6" fmla="*/ 2700622 h 2700622"/>
                <a:gd name="connsiteX7" fmla="*/ 0 w 8619344"/>
                <a:gd name="connsiteY7" fmla="*/ 2250507 h 2700622"/>
                <a:gd name="connsiteX8" fmla="*/ 0 w 8619344"/>
                <a:gd name="connsiteY8" fmla="*/ 450112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2"/>
                  </a:moveTo>
                  <a:cubicBezTo>
                    <a:pt x="-23919" y="316121"/>
                    <a:pt x="262168" y="-73108"/>
                    <a:pt x="450112" y="0"/>
                  </a:cubicBezTo>
                  <a:cubicBezTo>
                    <a:pt x="1847502" y="-943622"/>
                    <a:pt x="5913699" y="9575"/>
                    <a:pt x="8169230" y="0"/>
                  </a:cubicBezTo>
                  <a:cubicBezTo>
                    <a:pt x="8512599" y="33215"/>
                    <a:pt x="8528611" y="191375"/>
                    <a:pt x="8619344" y="450112"/>
                  </a:cubicBezTo>
                  <a:cubicBezTo>
                    <a:pt x="8726226" y="923368"/>
                    <a:pt x="8565294" y="2003277"/>
                    <a:pt x="8619344" y="2250507"/>
                  </a:cubicBezTo>
                  <a:cubicBezTo>
                    <a:pt x="8535969" y="2472070"/>
                    <a:pt x="8423314" y="2779758"/>
                    <a:pt x="8169230" y="2700622"/>
                  </a:cubicBezTo>
                  <a:cubicBezTo>
                    <a:pt x="5936236" y="2868947"/>
                    <a:pt x="3715086" y="2272634"/>
                    <a:pt x="450112" y="2700622"/>
                  </a:cubicBezTo>
                  <a:cubicBezTo>
                    <a:pt x="238392" y="2755579"/>
                    <a:pt x="3040" y="2577855"/>
                    <a:pt x="0" y="2250507"/>
                  </a:cubicBezTo>
                  <a:cubicBezTo>
                    <a:pt x="-191194" y="1951587"/>
                    <a:pt x="-47854" y="1402741"/>
                    <a:pt x="0" y="450112"/>
                  </a:cubicBezTo>
                  <a:close/>
                </a:path>
                <a:path w="8619344" h="2700622" stroke="0" extrusionOk="0">
                  <a:moveTo>
                    <a:pt x="0" y="450112"/>
                  </a:moveTo>
                  <a:cubicBezTo>
                    <a:pt x="56742" y="111350"/>
                    <a:pt x="164974" y="31466"/>
                    <a:pt x="450112" y="0"/>
                  </a:cubicBezTo>
                  <a:cubicBezTo>
                    <a:pt x="4242289" y="199183"/>
                    <a:pt x="5297247" y="-320342"/>
                    <a:pt x="8169230" y="0"/>
                  </a:cubicBezTo>
                  <a:cubicBezTo>
                    <a:pt x="8408847" y="-57083"/>
                    <a:pt x="8582351" y="252968"/>
                    <a:pt x="8619344" y="450112"/>
                  </a:cubicBezTo>
                  <a:cubicBezTo>
                    <a:pt x="8646229" y="950329"/>
                    <a:pt x="8706384" y="1816210"/>
                    <a:pt x="8619344" y="2250507"/>
                  </a:cubicBezTo>
                  <a:cubicBezTo>
                    <a:pt x="8654783" y="2566709"/>
                    <a:pt x="8388628" y="2597941"/>
                    <a:pt x="8169230" y="2700622"/>
                  </a:cubicBezTo>
                  <a:cubicBezTo>
                    <a:pt x="5347522" y="2191028"/>
                    <a:pt x="2202905" y="2479266"/>
                    <a:pt x="450112" y="2700622"/>
                  </a:cubicBezTo>
                  <a:cubicBezTo>
                    <a:pt x="236898" y="2741863"/>
                    <a:pt x="-29406" y="2490201"/>
                    <a:pt x="0" y="2250507"/>
                  </a:cubicBezTo>
                  <a:cubicBezTo>
                    <a:pt x="50970" y="1779310"/>
                    <a:pt x="-127461" y="824618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11229" y="196719"/>
                    <a:pt x="237991" y="-23056"/>
                    <a:pt x="450112" y="0"/>
                  </a:cubicBezTo>
                  <a:cubicBezTo>
                    <a:pt x="1701738" y="316238"/>
                    <a:pt x="5907885" y="141822"/>
                    <a:pt x="8169230" y="0"/>
                  </a:cubicBezTo>
                  <a:cubicBezTo>
                    <a:pt x="8453157" y="-23931"/>
                    <a:pt x="8549785" y="244514"/>
                    <a:pt x="8619344" y="450112"/>
                  </a:cubicBezTo>
                  <a:cubicBezTo>
                    <a:pt x="8770699" y="1003826"/>
                    <a:pt x="8564072" y="2076932"/>
                    <a:pt x="8619344" y="2250507"/>
                  </a:cubicBezTo>
                  <a:cubicBezTo>
                    <a:pt x="8594998" y="2479913"/>
                    <a:pt x="8366006" y="2690928"/>
                    <a:pt x="8169230" y="2700622"/>
                  </a:cubicBezTo>
                  <a:cubicBezTo>
                    <a:pt x="5557143" y="1395859"/>
                    <a:pt x="2927059" y="3106343"/>
                    <a:pt x="450112" y="2700622"/>
                  </a:cubicBezTo>
                  <a:cubicBezTo>
                    <a:pt x="237629" y="2783619"/>
                    <a:pt x="5536" y="2509681"/>
                    <a:pt x="0" y="2250507"/>
                  </a:cubicBezTo>
                  <a:cubicBezTo>
                    <a:pt x="33834" y="1883195"/>
                    <a:pt x="59064" y="1182705"/>
                    <a:pt x="0" y="450112"/>
                  </a:cubicBezTo>
                  <a:close/>
                </a:path>
                <a:path w="8619344" h="2700622" fill="none" stroke="0" extrusionOk="0">
                  <a:moveTo>
                    <a:pt x="0" y="450112"/>
                  </a:moveTo>
                  <a:cubicBezTo>
                    <a:pt x="-17739" y="296876"/>
                    <a:pt x="279230" y="-77041"/>
                    <a:pt x="450112" y="0"/>
                  </a:cubicBezTo>
                  <a:cubicBezTo>
                    <a:pt x="1424334" y="-722638"/>
                    <a:pt x="5638382" y="152870"/>
                    <a:pt x="8169230" y="0"/>
                  </a:cubicBezTo>
                  <a:cubicBezTo>
                    <a:pt x="8480999" y="4669"/>
                    <a:pt x="8542064" y="200157"/>
                    <a:pt x="8619344" y="450112"/>
                  </a:cubicBezTo>
                  <a:cubicBezTo>
                    <a:pt x="8762282" y="943872"/>
                    <a:pt x="8535184" y="2041034"/>
                    <a:pt x="8619344" y="2250507"/>
                  </a:cubicBezTo>
                  <a:cubicBezTo>
                    <a:pt x="8548754" y="2491020"/>
                    <a:pt x="8412612" y="2738921"/>
                    <a:pt x="8169230" y="2700622"/>
                  </a:cubicBezTo>
                  <a:cubicBezTo>
                    <a:pt x="5542392" y="2454752"/>
                    <a:pt x="3312681" y="2448040"/>
                    <a:pt x="450112" y="2700622"/>
                  </a:cubicBezTo>
                  <a:cubicBezTo>
                    <a:pt x="248007" y="2798754"/>
                    <a:pt x="12105" y="2590556"/>
                    <a:pt x="0" y="2250507"/>
                  </a:cubicBezTo>
                  <a:cubicBezTo>
                    <a:pt x="-123469" y="1818885"/>
                    <a:pt x="85360" y="1296576"/>
                    <a:pt x="0" y="45011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16402460">
                    <a:custGeom>
                      <a:avLst/>
                      <a:gdLst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  <a:gd name="connsiteX0" fmla="*/ 0 w 9072966"/>
                        <a:gd name="connsiteY0" fmla="*/ 169088 h 1014509"/>
                        <a:gd name="connsiteX1" fmla="*/ 473801 w 9072966"/>
                        <a:gd name="connsiteY1" fmla="*/ 0 h 1014509"/>
                        <a:gd name="connsiteX2" fmla="*/ 8599164 w 9072966"/>
                        <a:gd name="connsiteY2" fmla="*/ 0 h 1014509"/>
                        <a:gd name="connsiteX3" fmla="*/ 9072966 w 9072966"/>
                        <a:gd name="connsiteY3" fmla="*/ 169088 h 1014509"/>
                        <a:gd name="connsiteX4" fmla="*/ 9072966 w 9072966"/>
                        <a:gd name="connsiteY4" fmla="*/ 845420 h 1014509"/>
                        <a:gd name="connsiteX5" fmla="*/ 8599164 w 9072966"/>
                        <a:gd name="connsiteY5" fmla="*/ 1014509 h 1014509"/>
                        <a:gd name="connsiteX6" fmla="*/ 473801 w 9072966"/>
                        <a:gd name="connsiteY6" fmla="*/ 1014509 h 1014509"/>
                        <a:gd name="connsiteX7" fmla="*/ 0 w 9072966"/>
                        <a:gd name="connsiteY7" fmla="*/ 845420 h 1014509"/>
                        <a:gd name="connsiteX8" fmla="*/ 0 w 9072966"/>
                        <a:gd name="connsiteY8" fmla="*/ 169088 h 10145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72966" h="1014509" fill="none" extrusionOk="0">
                          <a:moveTo>
                            <a:pt x="0" y="169088"/>
                          </a:moveTo>
                          <a:cubicBezTo>
                            <a:pt x="-20734" y="114298"/>
                            <a:pt x="270670" y="-25976"/>
                            <a:pt x="473801" y="0"/>
                          </a:cubicBezTo>
                          <a:cubicBezTo>
                            <a:pt x="1996690" y="-307927"/>
                            <a:pt x="5948730" y="-251"/>
                            <a:pt x="8599164" y="0"/>
                          </a:cubicBezTo>
                          <a:cubicBezTo>
                            <a:pt x="8921666" y="8639"/>
                            <a:pt x="9014849" y="73000"/>
                            <a:pt x="9072966" y="169088"/>
                          </a:cubicBezTo>
                          <a:cubicBezTo>
                            <a:pt x="9214342" y="360927"/>
                            <a:pt x="8974965" y="761655"/>
                            <a:pt x="9072966" y="845420"/>
                          </a:cubicBezTo>
                          <a:cubicBezTo>
                            <a:pt x="9020699" y="932289"/>
                            <a:pt x="8862703" y="1029198"/>
                            <a:pt x="8599164" y="1014509"/>
                          </a:cubicBezTo>
                          <a:cubicBezTo>
                            <a:pt x="5818377" y="1068351"/>
                            <a:pt x="3589652" y="888942"/>
                            <a:pt x="473801" y="1014509"/>
                          </a:cubicBezTo>
                          <a:cubicBezTo>
                            <a:pt x="243128" y="1031613"/>
                            <a:pt x="2683" y="964606"/>
                            <a:pt x="0" y="845420"/>
                          </a:cubicBezTo>
                          <a:cubicBezTo>
                            <a:pt x="-123763" y="725545"/>
                            <a:pt x="20598" y="503713"/>
                            <a:pt x="0" y="169088"/>
                          </a:cubicBezTo>
                          <a:close/>
                        </a:path>
                        <a:path w="9072966" h="1014509" stroke="0" extrusionOk="0">
                          <a:moveTo>
                            <a:pt x="0" y="169088"/>
                          </a:moveTo>
                          <a:cubicBezTo>
                            <a:pt x="45496" y="44588"/>
                            <a:pt x="194362" y="9408"/>
                            <a:pt x="473801" y="0"/>
                          </a:cubicBezTo>
                          <a:cubicBezTo>
                            <a:pt x="4384487" y="70292"/>
                            <a:pt x="5529124" y="-153252"/>
                            <a:pt x="8599164" y="0"/>
                          </a:cubicBezTo>
                          <a:cubicBezTo>
                            <a:pt x="8860901" y="-7323"/>
                            <a:pt x="9031733" y="91670"/>
                            <a:pt x="9072966" y="169088"/>
                          </a:cubicBezTo>
                          <a:cubicBezTo>
                            <a:pt x="9150489" y="349929"/>
                            <a:pt x="9150114" y="687705"/>
                            <a:pt x="9072966" y="845420"/>
                          </a:cubicBezTo>
                          <a:cubicBezTo>
                            <a:pt x="9083869" y="958809"/>
                            <a:pt x="8847135" y="992138"/>
                            <a:pt x="8599164" y="1014509"/>
                          </a:cubicBezTo>
                          <a:cubicBezTo>
                            <a:pt x="5738294" y="888924"/>
                            <a:pt x="2360035" y="978025"/>
                            <a:pt x="473801" y="1014509"/>
                          </a:cubicBezTo>
                          <a:cubicBezTo>
                            <a:pt x="227496" y="1029788"/>
                            <a:pt x="2800" y="943490"/>
                            <a:pt x="0" y="845420"/>
                          </a:cubicBezTo>
                          <a:cubicBezTo>
                            <a:pt x="47509" y="660671"/>
                            <a:pt x="-100395" y="317752"/>
                            <a:pt x="0" y="169088"/>
                          </a:cubicBezTo>
                          <a:close/>
                        </a:path>
                        <a:path w="9072966" h="1014509" fill="none" stroke="0" extrusionOk="0">
                          <a:moveTo>
                            <a:pt x="0" y="169088"/>
                          </a:moveTo>
                          <a:cubicBezTo>
                            <a:pt x="-7162" y="72592"/>
                            <a:pt x="261627" y="-14649"/>
                            <a:pt x="473801" y="0"/>
                          </a:cubicBezTo>
                          <a:cubicBezTo>
                            <a:pt x="1839460" y="104063"/>
                            <a:pt x="5771013" y="45208"/>
                            <a:pt x="8599164" y="0"/>
                          </a:cubicBezTo>
                          <a:cubicBezTo>
                            <a:pt x="8908795" y="-2314"/>
                            <a:pt x="9025428" y="76577"/>
                            <a:pt x="9072966" y="169088"/>
                          </a:cubicBezTo>
                          <a:cubicBezTo>
                            <a:pt x="9220862" y="366914"/>
                            <a:pt x="8983012" y="782970"/>
                            <a:pt x="9072966" y="845420"/>
                          </a:cubicBezTo>
                          <a:cubicBezTo>
                            <a:pt x="9011546" y="940928"/>
                            <a:pt x="8835584" y="1014497"/>
                            <a:pt x="8599164" y="1014509"/>
                          </a:cubicBezTo>
                          <a:cubicBezTo>
                            <a:pt x="5661284" y="583488"/>
                            <a:pt x="3204067" y="1023355"/>
                            <a:pt x="473801" y="1014509"/>
                          </a:cubicBezTo>
                          <a:cubicBezTo>
                            <a:pt x="242198" y="1035523"/>
                            <a:pt x="6114" y="964266"/>
                            <a:pt x="0" y="845420"/>
                          </a:cubicBezTo>
                          <a:cubicBezTo>
                            <a:pt x="-86975" y="697608"/>
                            <a:pt x="69948" y="461086"/>
                            <a:pt x="0" y="16908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484DEA2-EB17-69CA-E573-7361C7555757}"/>
              </a:ext>
            </a:extLst>
          </p:cNvPr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1A647E3C-DB9A-1E74-5CBE-0E0223C98ED1}"/>
              </a:ext>
            </a:extLst>
          </p:cNvPr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7D53D03-5B59-80C3-FB1C-DDB4557CC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F1EABBDB-5742-C9FA-979B-4FAE8CF80A6E}"/>
                </a:ext>
              </a:extLst>
            </p:cNvPr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>
            <a:extLst>
              <a:ext uri="{FF2B5EF4-FFF2-40B4-BE49-F238E27FC236}">
                <a16:creationId xmlns:a16="http://schemas.microsoft.com/office/drawing/2014/main" id="{F189154A-EF9B-FE87-6356-1EFF61005F33}"/>
              </a:ext>
            </a:extLst>
          </p:cNvPr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6377F03-3C4C-D614-573B-D39DBF17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D326A2AD-4A69-1C7D-7A54-DEA2CF6BF213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>
            <a:extLst>
              <a:ext uri="{FF2B5EF4-FFF2-40B4-BE49-F238E27FC236}">
                <a16:creationId xmlns:a16="http://schemas.microsoft.com/office/drawing/2014/main" id="{7A74B223-87C2-D008-2503-BBDCBE271BA2}"/>
              </a:ext>
            </a:extLst>
          </p:cNvPr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F1B61FFE-585D-6DE5-CDB8-F2C78CAF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1D667A46-852C-7D05-3C2D-8FAE6FDD47A5}"/>
                </a:ext>
              </a:extLst>
            </p:cNvPr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597</Words>
  <Application>Microsoft Office PowerPoint</Application>
  <PresentationFormat>Widescreen</PresentationFormat>
  <Paragraphs>52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#9Slide04 Tinos Bold</vt:lpstr>
      <vt:lpstr>#9Slide07 HoneyCream</vt:lpstr>
      <vt:lpstr>Arial</vt:lpstr>
      <vt:lpstr>Calibri</vt:lpstr>
      <vt:lpstr>Cambria</vt:lpstr>
      <vt:lpstr>Sans-serif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2024-08-22T01:09:00Z</dcterms:created>
  <dcterms:modified xsi:type="dcterms:W3CDTF">2025-11-20T00:38:33Z</dcterms:modified>
</cp:coreProperties>
</file>