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5" r:id="rId4"/>
  </p:sldMasterIdLst>
  <p:sldIdLst>
    <p:sldId id="360" r:id="rId5"/>
    <p:sldId id="376" r:id="rId6"/>
    <p:sldId id="361" r:id="rId7"/>
    <p:sldId id="297" r:id="rId8"/>
    <p:sldId id="299" r:id="rId9"/>
    <p:sldId id="300" r:id="rId10"/>
    <p:sldId id="301" r:id="rId11"/>
    <p:sldId id="364" r:id="rId12"/>
    <p:sldId id="362" r:id="rId13"/>
    <p:sldId id="366" r:id="rId14"/>
    <p:sldId id="367" r:id="rId15"/>
    <p:sldId id="368" r:id="rId16"/>
    <p:sldId id="370" r:id="rId17"/>
    <p:sldId id="371" r:id="rId18"/>
    <p:sldId id="377" r:id="rId19"/>
    <p:sldId id="378" r:id="rId20"/>
    <p:sldId id="379" r:id="rId21"/>
    <p:sldId id="381" r:id="rId22"/>
    <p:sldId id="382" r:id="rId23"/>
    <p:sldId id="383" r:id="rId24"/>
    <p:sldId id="384" r:id="rId25"/>
    <p:sldId id="372" r:id="rId26"/>
    <p:sldId id="333" r:id="rId27"/>
    <p:sldId id="357" r:id="rId28"/>
    <p:sldId id="34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3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2025/12/28</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2025/12/28</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12/28/2025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12/28/2025</a:t>
            </a:fld>
            <a:endParaRPr lang="en-US"/>
          </a:p>
        </p:txBody>
      </p:sp>
      <p:pic>
        <p:nvPicPr>
          <p:cNvPr id="10"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12/28/2025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12/28/2025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2025/12/28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2" name="Picture 1">
            <a:extLst>
              <a:ext uri="{FF2B5EF4-FFF2-40B4-BE49-F238E27FC236}">
                <a16:creationId xmlns:a16="http://schemas.microsoft.com/office/drawing/2014/main" id="{EF346C89-93C1-19F2-F83A-BF75E7555DA3}"/>
              </a:ext>
            </a:extLst>
          </p:cNvPr>
          <p:cNvPicPr>
            <a:picLocks noChangeAspect="1"/>
          </p:cNvPicPr>
          <p:nvPr/>
        </p:nvPicPr>
        <p:blipFill>
          <a:blip r:embed="rId2"/>
          <a:stretch>
            <a:fillRect/>
          </a:stretch>
        </p:blipFill>
        <p:spPr>
          <a:xfrm>
            <a:off x="2226238" y="531806"/>
            <a:ext cx="7510923" cy="1603387"/>
          </a:xfrm>
          <a:prstGeom prst="rect">
            <a:avLst/>
          </a:prstGeom>
        </p:spPr>
      </p:pic>
      <p:sp>
        <p:nvSpPr>
          <p:cNvPr id="3" name="TextBox 2">
            <a:extLst>
              <a:ext uri="{FF2B5EF4-FFF2-40B4-BE49-F238E27FC236}">
                <a16:creationId xmlns:a16="http://schemas.microsoft.com/office/drawing/2014/main" id="{5A3C7C19-2DD8-678A-7123-B9D547DFA21B}"/>
              </a:ext>
            </a:extLst>
          </p:cNvPr>
          <p:cNvSpPr txBox="1"/>
          <p:nvPr/>
        </p:nvSpPr>
        <p:spPr>
          <a:xfrm>
            <a:off x="1238250" y="2219325"/>
            <a:ext cx="10010775" cy="3300391"/>
          </a:xfrm>
          <a:prstGeom prst="rect">
            <a:avLst/>
          </a:prstGeom>
          <a:noFill/>
        </p:spPr>
        <p:txBody>
          <a:bodyPr wrap="square" rtlCol="0">
            <a:spAutoFit/>
          </a:bodyPr>
          <a:lstStyle/>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tập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từ,thường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diễn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ý </a:t>
            </a:r>
            <a:r>
              <a:rPr lang="en-US" sz="3200" dirty="0" err="1">
                <a:effectLst/>
                <a:latin typeface="Cambria" panose="02040503050406030204" pitchFamily="18" charset="0"/>
                <a:ea typeface="Cambria" panose="02040503050406030204" pitchFamily="18" charset="0"/>
              </a:rPr>
              <a:t>trọn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vẹn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sắp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xếp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theo</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lí</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chữ</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cuối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có</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thúc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p>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Tìm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thông</a:t>
            </a:r>
            <a:r>
              <a:rPr lang="en-US" sz="3200" dirty="0">
                <a:effectLst/>
                <a:latin typeface="Cambria" panose="02040503050406030204" pitchFamily="18" charset="0"/>
                <a:ea typeface="Cambria" panose="02040503050406030204" pitchFamily="18" charset="0"/>
              </a:rPr>
              <a:t> qua </a:t>
            </a:r>
            <a:r>
              <a:rPr lang="en-US" sz="3200" dirty="0" err="1">
                <a:effectLst/>
                <a:latin typeface="Cambria" panose="02040503050406030204" pitchFamily="18" charset="0"/>
                <a:ea typeface="Cambria" panose="02040503050406030204" pitchFamily="18" charset="0"/>
              </a:rPr>
              <a:t>việc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quanh</a:t>
            </a:r>
            <a:r>
              <a:rPr lang="en-US" sz="3200"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8468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6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783</Words>
  <Application>Microsoft Office PowerPoint</Application>
  <PresentationFormat>Widescreen</PresentationFormat>
  <Paragraphs>79</Paragraphs>
  <Slides>25</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25</vt:i4>
      </vt:variant>
    </vt:vector>
  </HeadingPairs>
  <TitlesOfParts>
    <vt:vector size="40" baseType="lpstr">
      <vt:lpstr>KaiTi</vt:lpstr>
      <vt:lpstr>#9Slide03 SFU Futura_05 ExtraBo</vt:lpstr>
      <vt:lpstr>#9Slide07 Cadena</vt:lpstr>
      <vt:lpstr>#9Slide07 HoneyCream</vt:lpstr>
      <vt:lpstr>Arial</vt:lpstr>
      <vt:lpstr>Calibri</vt:lpstr>
      <vt:lpstr>Cambria</vt:lpstr>
      <vt:lpstr>Times New Roman</vt:lpstr>
      <vt:lpstr>UTM Wedding K&amp;T</vt:lpstr>
      <vt:lpstr>Wingdings</vt:lpstr>
      <vt:lpstr>字魂131号-酷乐潮玩体</vt:lpstr>
      <vt:lpstr>Office 主题​​</vt:lpstr>
      <vt:lpstr>未定义</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46</cp:revision>
  <dcterms:created xsi:type="dcterms:W3CDTF">2023-10-22T11:54:16Z</dcterms:created>
  <dcterms:modified xsi:type="dcterms:W3CDTF">2025-12-28T14:12:29Z</dcterms:modified>
</cp:coreProperties>
</file>