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x-wav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7" r:id="rId2"/>
    <p:sldId id="261" r:id="rId3"/>
    <p:sldId id="262" r:id="rId4"/>
    <p:sldId id="284" r:id="rId5"/>
    <p:sldId id="264" r:id="rId6"/>
    <p:sldId id="288" r:id="rId7"/>
    <p:sldId id="289" r:id="rId8"/>
    <p:sldId id="295" r:id="rId9"/>
    <p:sldId id="296" r:id="rId10"/>
    <p:sldId id="294" r:id="rId11"/>
    <p:sldId id="297" r:id="rId12"/>
    <p:sldId id="298" r:id="rId13"/>
    <p:sldId id="299" r:id="rId14"/>
    <p:sldId id="300" r:id="rId15"/>
    <p:sldId id="301" r:id="rId16"/>
    <p:sldId id="277" r:id="rId17"/>
    <p:sldId id="278" r:id="rId18"/>
    <p:sldId id="279" r:id="rId19"/>
    <p:sldId id="291" r:id="rId20"/>
    <p:sldId id="29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7740-3CD1-4C68-936B-50BA4E34ADB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7C9-7618-42E8-BA9D-4291E45C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810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openxmlformats.org/officeDocument/2006/relationships/slide" Target="slide21.xml"/><Relationship Id="rId2" Type="http://schemas.openxmlformats.org/officeDocument/2006/relationships/notesSlide" Target="../notesSlides/notesSlide10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slide" Target="slide20.xml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29.pn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5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emf"/><Relationship Id="rId5" Type="http://schemas.openxmlformats.org/officeDocument/2006/relationships/image" Target="../media/image25.emf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297723" y="1013055"/>
            <a:ext cx="7615534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81634" y="3460109"/>
            <a:ext cx="8168651" cy="226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ĐÀO THỊ MINH PHƯƠNG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SINH : 1976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TOÁN - LỚP  : 3A5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4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7023" y="1746737"/>
            <a:ext cx="8583263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23" y="6149697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74886" y="154544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16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D052DF8-1B1E-4A8A-BE53-80E34990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5891"/>
              </p:ext>
            </p:extLst>
          </p:nvPr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115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0B9D71-935B-476F-8D7F-785DAFA41CC8}"/>
              </a:ext>
            </a:extLst>
          </p:cNvPr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:...?..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507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CỦNG CỐ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  <a:extLst>
              <a:ext uri="{FF2B5EF4-FFF2-40B4-BE49-F238E27FC236}">
                <a16:creationId xmlns:a16="http://schemas.microsoft.com/office/drawing/2014/main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  <a:extLst>
              <a:ext uri="{FF2B5EF4-FFF2-40B4-BE49-F238E27FC236}">
                <a16:creationId xmlns:a16="http://schemas.microsoft.com/office/drawing/2014/main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  <a:extLst>
              <a:ext uri="{FF2B5EF4-FFF2-40B4-BE49-F238E27FC236}">
                <a16:creationId xmlns:a16="http://schemas.microsoft.com/office/drawing/2014/main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0511" y="3079232"/>
            <a:ext cx="5840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2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141AA-DA48-4FDA-BD4E-5590678A2967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A33FE59C-BC72-46D5-9E8E-8E27CE4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0640DA97-211D-4602-9F0D-3E8A0B4B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AF7A1A53-E918-46F7-B543-12ED85A39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6E9519EC-6974-4ECD-88B0-566F0DC71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72C2DEA9-0EB3-4B41-9CB6-AD88A68EC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09C0D96E-5E71-49D2-8B81-C77B8059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A13B100F-C77C-4F88-A629-C0E8A30CA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B1D80283-5EB9-479F-B0DA-5B7F697A8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E6F809A6-DC9E-4DBF-B34F-0F87FE2E92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C1EBE258-0211-4AE2-9347-E5D2209C8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D1A80214-4D75-4163-8EC6-9D1BCF6C1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632</Words>
  <Application>Microsoft Office PowerPoint</Application>
  <PresentationFormat>Widescreen</PresentationFormat>
  <Paragraphs>169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微软雅黑</vt:lpstr>
      <vt:lpstr>Arial</vt:lpstr>
      <vt:lpstr>Arial-Rounded</vt:lpstr>
      <vt:lpstr>Calibri</vt:lpstr>
      <vt:lpstr>Cambria Math</vt:lpstr>
      <vt:lpstr>Coiny</vt:lpstr>
      <vt:lpstr>iCiel Cadena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12</cp:revision>
  <dcterms:created xsi:type="dcterms:W3CDTF">2022-05-13T14:37:11Z</dcterms:created>
  <dcterms:modified xsi:type="dcterms:W3CDTF">2025-09-26T17:01:14Z</dcterms:modified>
</cp:coreProperties>
</file>