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31"/>
  </p:notesMasterIdLst>
  <p:handoutMasterIdLst>
    <p:handoutMasterId r:id="rId32"/>
  </p:handoutMasterIdLst>
  <p:sldIdLst>
    <p:sldId id="327" r:id="rId7"/>
    <p:sldId id="875" r:id="rId8"/>
    <p:sldId id="874" r:id="rId9"/>
    <p:sldId id="872" r:id="rId10"/>
    <p:sldId id="293" r:id="rId11"/>
    <p:sldId id="868" r:id="rId12"/>
    <p:sldId id="257" r:id="rId13"/>
    <p:sldId id="836" r:id="rId14"/>
    <p:sldId id="837" r:id="rId15"/>
    <p:sldId id="876" r:id="rId16"/>
    <p:sldId id="844" r:id="rId17"/>
    <p:sldId id="845" r:id="rId18"/>
    <p:sldId id="865" r:id="rId19"/>
    <p:sldId id="848" r:id="rId20"/>
    <p:sldId id="849" r:id="rId21"/>
    <p:sldId id="854" r:id="rId22"/>
    <p:sldId id="851" r:id="rId23"/>
    <p:sldId id="850" r:id="rId24"/>
    <p:sldId id="856" r:id="rId25"/>
    <p:sldId id="857" r:id="rId26"/>
    <p:sldId id="877" r:id="rId27"/>
    <p:sldId id="867" r:id="rId28"/>
    <p:sldId id="860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69" d="100"/>
          <a:sy n="69" d="100"/>
        </p:scale>
        <p:origin x="11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0DFFB6-D6B2-A85C-F18B-B1F85A4DA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2181E-7692-2531-470B-1B27947A11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06C92-5BCA-46EA-B7BA-1FF09FC9E1D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D2282-3A26-8322-0056-F3B6297C85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9D6D5-7C49-3210-EB61-3D61DF51C3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493F4-23A6-493B-90A7-4FA7DA0DB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63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DA14-6D64-53F2-EEB4-116A3C46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2DE99-6845-CE85-B85E-5C697DC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02CF1-C493-D3F1-623C-F762F948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AF9E6-DD48-9BEC-C373-45370F83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67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CDF89A-532B-6ECE-A7EB-13C74DEE7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6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2025/9/18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19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19.gif"/><Relationship Id="rId9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19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51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microsoft.com/office/2007/relationships/hdphoto" Target="../media/hdphoto10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20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20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-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 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3A5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85" y="521886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1071</Words>
  <Application>Microsoft Office PowerPoint</Application>
  <PresentationFormat>Widescreen</PresentationFormat>
  <Paragraphs>243</Paragraphs>
  <Slides>24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Aptos</vt:lpstr>
      <vt:lpstr>Arial</vt:lpstr>
      <vt:lpstr>Calibri</vt:lpstr>
      <vt:lpstr>Calibri Light</vt:lpstr>
      <vt:lpstr>Coiny</vt:lpstr>
      <vt:lpstr>iCiel Cadena</vt:lpstr>
      <vt:lpstr>Pattaya</vt:lpstr>
      <vt:lpstr>SVN-Cookies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51</cp:revision>
  <dcterms:created xsi:type="dcterms:W3CDTF">2022-05-07T14:20:40Z</dcterms:created>
  <dcterms:modified xsi:type="dcterms:W3CDTF">2025-09-18T08:34:48Z</dcterms:modified>
</cp:coreProperties>
</file>