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317" r:id="rId4"/>
    <p:sldId id="318" r:id="rId5"/>
    <p:sldId id="259" r:id="rId6"/>
    <p:sldId id="260" r:id="rId7"/>
    <p:sldId id="262" r:id="rId8"/>
    <p:sldId id="319" r:id="rId9"/>
    <p:sldId id="320" r:id="rId10"/>
    <p:sldId id="321" r:id="rId11"/>
    <p:sldId id="263" r:id="rId12"/>
    <p:sldId id="322" r:id="rId13"/>
    <p:sldId id="323" r:id="rId14"/>
    <p:sldId id="324" r:id="rId15"/>
    <p:sldId id="32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0A937-CCB1-4E1C-B936-FD9CD2E337B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0F76-9E09-43CF-92DF-1AD0B224A512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A2252-D2AD-48D1-AC58-782B0528B7D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3A219-E93E-4A57-8AB8-4746A4C196E5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77E3-5E68-4C16-8BBB-55F20A1A8FB6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27773-524D-45C8-A1FA-602C14602A3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A089F-08F3-472C-992E-D6619EBCE69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92662-6564-412C-9392-266C7F9E742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FBD34-5AE3-4C91-B13A-0044E6640D7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B1D4A-8458-4CC2-8BA4-42166782600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B4D7-FFE0-4612-A129-DD9A7DDC61E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4C8EA-7194-4619-9588-D81C9427E0FC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29/10/2025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1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9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81" y="3797814"/>
            <a:ext cx="4459040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4817FCF-8162-370E-996A-B103F86D83F9}"/>
              </a:ext>
            </a:extLst>
          </p:cNvPr>
          <p:cNvSpPr txBox="1"/>
          <p:nvPr/>
        </p:nvSpPr>
        <p:spPr>
          <a:xfrm>
            <a:off x="0" y="5581121"/>
            <a:ext cx="54864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Giáo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viên</a:t>
            </a:r>
            <a:r>
              <a:rPr lang="en-US" sz="2800" dirty="0">
                <a:latin typeface="+mj-lt"/>
              </a:rPr>
              <a:t>: Lê Thị Thanh </a:t>
            </a:r>
            <a:r>
              <a:rPr lang="en-US" sz="2800" dirty="0" err="1">
                <a:latin typeface="+mj-lt"/>
              </a:rPr>
              <a:t>Hiền</a:t>
            </a:r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Lớp</a:t>
            </a:r>
            <a:r>
              <a:rPr lang="en-US" sz="2800" dirty="0">
                <a:latin typeface="+mj-lt"/>
              </a:rPr>
              <a:t> 1A6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Trường Tiểu học Hưng Đạo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706575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77254" y="144035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76108" y="235811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76108" y="316811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78763" y="412873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89164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89164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62000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gừ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28500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06631" y="-8522"/>
            <a:ext cx="5121322" cy="1810595"/>
            <a:chOff x="370847" y="2785417"/>
            <a:chExt cx="6171742" cy="2677017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80704" y="5154656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g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86202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56880" y="142993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55734" y="234769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55734" y="315769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55734" y="411831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98110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ghi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884902" y="4100225"/>
            <a:ext cx="12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ghế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858001" y="2347691"/>
            <a:ext cx="12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74142" y="-10568"/>
            <a:ext cx="5090901" cy="1793849"/>
            <a:chOff x="370847" y="2785417"/>
            <a:chExt cx="6135082" cy="2652256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44046" y="5129895"/>
              <a:ext cx="1261883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gh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86800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ghê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02698" y="264624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ng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n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776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709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887616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66374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46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1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67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0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09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66374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nghề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146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1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67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0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nghệ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24200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ngừ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53595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8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03" y="4680042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1106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25465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2020660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971316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34753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34753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34753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6332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96332" y="2621299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6332" y="3686606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nghê</a:t>
            </a:r>
          </a:p>
        </p:txBody>
      </p:sp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39408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39408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39408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585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/>
        </p:blipFill>
        <p:spPr>
          <a:xfrm>
            <a:off x="99192" y="5029200"/>
            <a:ext cx="6288181" cy="1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9462" y="6858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61796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62200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62200" y="3496042"/>
            <a:ext cx="82908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3642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706575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77254" y="144035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76108" y="235811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76108" y="316811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78763" y="412873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89164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89164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62000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ngủ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28500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 dirty="0" err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04355" y="-17375"/>
            <a:ext cx="5153481" cy="1828300"/>
            <a:chOff x="370847" y="2785417"/>
            <a:chExt cx="6210496" cy="2703195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319459" y="5180834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ng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86202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56880" y="142993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55734" y="234769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55734" y="315769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55734" y="411831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98110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nghĩ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96000" y="4100225"/>
            <a:ext cx="200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nghe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400801" y="2347691"/>
            <a:ext cx="165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84684" y="-51579"/>
            <a:ext cx="5239876" cy="1875870"/>
            <a:chOff x="370847" y="2785417"/>
            <a:chExt cx="6314613" cy="2773527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423576" y="525116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ngh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86800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nghệ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331" y="2850357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5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1600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07270" y="2971801"/>
            <a:ext cx="661249" cy="11776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7942" y="2510880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92755" y="3793738"/>
            <a:ext cx="682454" cy="42629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69304" y="3379990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86064" y="4265507"/>
            <a:ext cx="682454" cy="3901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69304" y="4270961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7942" y="5145945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07270" y="4343629"/>
            <a:ext cx="661249" cy="1187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5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1600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07270" y="3443424"/>
            <a:ext cx="661249" cy="7060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7942" y="3058704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7942" y="4552427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07270" y="4343629"/>
            <a:ext cx="661249" cy="593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376" y="-281610"/>
            <a:ext cx="11739552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762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3810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2698" y="1447801"/>
            <a:ext cx="5212302" cy="941185"/>
            <a:chOff x="63500" y="1429216"/>
            <a:chExt cx="391892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26771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c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4920" y="320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TẬP CHÍNH TẢ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43253" y="3011978"/>
            <a:ext cx="10351757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906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2070793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46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624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10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34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58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298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906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5146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kề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624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410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34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58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kẽ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8298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83355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0" y="4884022"/>
            <a:ext cx="2027183" cy="154180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981832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kí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78" y="4630922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04800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41952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1237147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187803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51240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51240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051240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45937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45937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45937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42442" r="30012" b="46678"/>
          <a:stretch/>
        </p:blipFill>
        <p:spPr>
          <a:xfrm>
            <a:off x="165102" y="4609402"/>
            <a:ext cx="4787899" cy="2128798"/>
          </a:xfrm>
          <a:prstGeom prst="rect">
            <a:avLst/>
          </a:prstGeom>
        </p:spPr>
      </p:pic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11494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11494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11494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871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02699" y="264624"/>
            <a:ext cx="5583169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g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776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709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887616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66374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46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1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67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gù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0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gừ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09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66374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146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ghì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1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67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0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39679" y="4926655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29400" y="4724400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1647096" y="4328275"/>
            <a:ext cx="1636578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1" y="4606492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13334" r="30617" b="78836"/>
          <a:stretch/>
        </p:blipFill>
        <p:spPr>
          <a:xfrm>
            <a:off x="609600" y="4858657"/>
            <a:ext cx="4667384" cy="167639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0156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25465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2020660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971316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34753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34753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34753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1008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91008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1008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ghê</a:t>
            </a:r>
          </a:p>
        </p:txBody>
      </p:sp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11494" y="1585833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11494" y="2621299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11494" y="3686606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871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766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9462" y="6858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61796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62200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8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62200" y="3496042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8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258</Words>
  <Application>Microsoft Office PowerPoint</Application>
  <PresentationFormat>Widescreen</PresentationFormat>
  <Paragraphs>167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Euphemia</vt:lpstr>
      <vt:lpstr>Tahoma</vt:lpstr>
      <vt:lpstr>Wingdings</vt:lpstr>
      <vt:lpstr>Trẻ em Vui vẻ 16x9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Administrator</cp:lastModifiedBy>
  <cp:revision>164</cp:revision>
  <dcterms:created xsi:type="dcterms:W3CDTF">2020-08-07T01:41:00Z</dcterms:created>
  <dcterms:modified xsi:type="dcterms:W3CDTF">2025-10-28T21:22:23Z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