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2" r:id="rId4"/>
  </p:sldMasterIdLst>
  <p:notesMasterIdLst>
    <p:notesMasterId r:id="rId32"/>
  </p:notesMasterIdLst>
  <p:sldIdLst>
    <p:sldId id="339" r:id="rId5"/>
    <p:sldId id="276" r:id="rId6"/>
    <p:sldId id="338" r:id="rId7"/>
    <p:sldId id="301" r:id="rId8"/>
    <p:sldId id="259" r:id="rId9"/>
    <p:sldId id="340" r:id="rId10"/>
    <p:sldId id="260" r:id="rId11"/>
    <p:sldId id="282" r:id="rId12"/>
    <p:sldId id="283" r:id="rId13"/>
    <p:sldId id="284" r:id="rId14"/>
    <p:sldId id="264" r:id="rId15"/>
    <p:sldId id="265" r:id="rId16"/>
    <p:sldId id="314" r:id="rId17"/>
    <p:sldId id="272" r:id="rId18"/>
    <p:sldId id="336" r:id="rId19"/>
    <p:sldId id="337" r:id="rId20"/>
    <p:sldId id="274" r:id="rId21"/>
    <p:sldId id="331" r:id="rId22"/>
    <p:sldId id="332" r:id="rId23"/>
    <p:sldId id="327" r:id="rId24"/>
    <p:sldId id="328" r:id="rId25"/>
    <p:sldId id="329" r:id="rId26"/>
    <p:sldId id="330" r:id="rId27"/>
    <p:sldId id="333" r:id="rId28"/>
    <p:sldId id="275" r:id="rId29"/>
    <p:sldId id="335" r:id="rId30"/>
    <p:sldId id="277" r:id="rId3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1103" autoAdjust="0"/>
  </p:normalViewPr>
  <p:slideViewPr>
    <p:cSldViewPr>
      <p:cViewPr varScale="1">
        <p:scale>
          <a:sx n="90" d="100"/>
          <a:sy n="90" d="100"/>
        </p:scale>
        <p:origin x="403" y="67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F44A6DCB-D322-469C-9B9B-BADB2D735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F8EB07-6E69-4546-8F77-B9D481C5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AFFF1E-3CE2-4F95-BC03-39A446B6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2CB4D-A6F0-4E11-AD19-BA9532F396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CÁCH SỬ DỤNG TRÒ CHƠI:  VD: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1=&gt;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 =&gt;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27A19-67F8-4681-961E-4448D114C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1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5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nói về mùa hè ở quê 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1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FDCC-8D99-4090-9A95-E773A061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A8E8A-9350-49DD-9E20-09D094F85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D7B4-518E-4FAB-9E91-7CC7DA9F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907A8-08EF-4BC7-B8B4-4B07F3E0E921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EC4C-FBB1-4044-A454-FE32E827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81D6-1CF1-4F5A-AA5E-C2DA5C7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D037-8CF1-4728-8284-3D4633DD16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9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2A21-B342-4402-8651-9E8F43F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4F24-CA5D-46E7-9CCE-5B01CDFA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7492-6404-41C8-908E-FE4FCE89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F33D-62A9-4993-B2F2-2CA8E8436CE7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6EA6-0AEE-4568-8AFF-5DB1832C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A173-E486-4451-8A43-9926A1EE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602-688B-4E5A-9301-0B5B8471E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1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9012-DBA6-4FB3-8A1D-AD1B94E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4B43-F662-4FBB-81CB-9F36F149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99D8-C7C6-4B24-B9AD-74B8FB9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87889-08B3-49B9-9B7B-9006B4C27C76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F06-6876-4EAA-B2E8-F68007D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31B3-A0E6-4291-8057-44EA54C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79AC-CB52-4D80-93BB-6CF4110D96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80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8164-D9D1-4720-B5F6-8204E9B7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EF52-EC66-4650-A654-0B2AE89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2630-96E1-4F59-A30A-6B506081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50F9-FC43-4754-B2BE-1A750925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AB530-B3ED-408C-9D9B-594C8FA6028B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F18-A8DC-491B-B211-81CE80B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23AB-20AE-433E-AEF9-F34931BA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62A0-0C32-4519-A2ED-864BFCA5FB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FDDE-D371-4FDE-9418-A23A3A99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0FEB-F17A-48CB-AD3F-CD177260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67B06-E0FC-4DFD-B10E-ED3A0CB2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5562C-3EA3-4ED2-8652-2849A67F1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CD0E-C273-4127-BBC0-CCEEE9C1F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C04FC-874C-41E6-84C7-AB9980EC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987B2-C4CC-4F1E-BCF1-4FC9B8172819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5B7B1-A5DD-4726-8562-1B11A13D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05EC4-8120-4832-9B35-6A825A9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04A0-B71B-45A2-B19C-78DA444944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2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FB1A-FC64-4BBB-AB76-B71FA09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457D3-C543-4852-BB5D-F878F63F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781B-6FD5-4610-8C7D-C5E1CC0B0FEB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5173-906B-466C-84E2-F601486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F6407-C98E-4B59-8FE6-70294FF9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C4D-2D8D-4212-B9D9-D70573A56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9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CA4D5-938D-4E3D-A1E6-7393E09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6709-DE4A-45CD-A274-40AD2D07EE2B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2E74-F241-485C-BDD2-DB84975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A2F2F-8C0D-4365-AEBA-FEE7815C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7876-7077-4584-8839-E5E119CD3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5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E1CA-D89C-4F66-9D28-4DF0801C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98EA-649D-4312-B0EB-C9DD52B0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D4F4-66A1-46CB-BED7-D402B1B9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F97C-CCD3-4F84-B31B-82F5B9AB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49DC-D99A-459E-995E-66A69B1A53A3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12C3-7660-4954-8737-37DCF3B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4141-5D5F-442C-82EE-EDE4D23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AD2-2943-4FF4-A59F-0CDD217F0C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1D83-92AB-47DE-90ED-1613DE3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15A4D-DC44-4C06-8DB6-017781FE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E41C-36D3-4482-A2CF-3D20C5D3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247FB-1530-4D5C-A0F1-E62482CF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D8F8E-81F6-4D8C-9665-B1922FD86DA7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EBA0-6277-4140-9620-26AA65F5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47453-2C7F-44FA-8C90-AE72087C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B736-C6BF-432C-9E0E-8CE637DBEE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97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9467-C933-4BD2-BA37-0D534C97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2F6CB-B1CB-4C17-8A1E-E631D10C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F021-FCD2-4D60-BAD8-90B011DD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7A10-4121-4F6C-948D-B61D7E698C03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42F4-B788-488A-AF4A-56E1C385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31FD-8CBE-4172-9A3E-05E646FA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8737-327E-4267-AF32-B689FB443E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3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5E1C8-15DE-40C6-80EC-6C5182D58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BA784-9C94-43E8-89E3-78E6D1C04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94EE-1CC6-4B6B-934A-AD412A8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2053-1657-4C81-B0BA-81F874AFB0CE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9150-D1A3-42AE-902B-5A906B7E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1B6B-414D-4588-A7DE-885BC5AB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1AB2-9AAA-4EA3-92AD-2CF2494AAE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5604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22" lvl="1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182" lvl="2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243" lvl="3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04" lvl="4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365" lvl="5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425" lvl="6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486" lvl="7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547" lvl="8" indent="-422265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9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0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1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138" y="2131486"/>
            <a:ext cx="10337562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092" y="6356352"/>
            <a:ext cx="2837762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55295" y="6356352"/>
            <a:ext cx="3851249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15984" y="6356352"/>
            <a:ext cx="2837762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9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6705C511-A0F4-4840-A424-E84ABC1D9C23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92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B853FFB2-BE08-4F8F-8C1D-809C9EBD3555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3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4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B2A13857-F724-4C1E-AE53-B89A286641C3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13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4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4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F2EF227F-B74F-4CEA-9B7E-91E0947B261E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52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CFC41A5E-A659-48CD-B048-6C51C835A709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71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7AA5403C-76BF-4D9D-B3CA-38E2E32CD3CB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57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12FBF658-437B-476F-ADB8-C3795E229633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88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4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D98E2259-F376-48FE-8D13-3F698BC9F5A3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9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2F161283-20C5-4259-ADDB-E551A7B09BE4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552E9ADC-D685-4DF9-8A9E-C4EB781D9F6B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34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2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2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27BA280C-61D8-4E76-87EE-D3F3A08B8AE3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8C988-E092-4E5F-98DA-1E699C99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E9CC-5CE3-4D41-9D4F-2EEFA643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3FE6-D5E3-4297-9BCA-7D3A68F6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B58035-19D2-4B2A-BC65-8A78935D8D7A}" type="datetimeFigureOut">
              <a:rPr lang="en-US" smtClean="0"/>
              <a:pPr>
                <a:defRPr/>
              </a:pPr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9C99-57CB-4BBF-8209-3F8AE72B3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D307-AB1A-4422-92AD-AF9FCF8C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C820-4AEB-49DB-845D-058AF19DC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2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612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46" indent="-456046" algn="l" defTabSz="1216122" rtl="0" eaLnBrk="1" latinLnBrk="0" hangingPunct="1">
        <a:spcBef>
          <a:spcPct val="20000"/>
        </a:spcBef>
        <a:buFont typeface="Arial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099" indent="-380038" algn="l" defTabSz="1216122" rtl="0" eaLnBrk="1" latinLnBrk="0" hangingPunct="1">
        <a:spcBef>
          <a:spcPct val="20000"/>
        </a:spcBef>
        <a:buFont typeface="Arial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52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13" indent="-304030" algn="l" defTabSz="1216122" rtl="0" eaLnBrk="1" latinLnBrk="0" hangingPunct="1">
        <a:spcBef>
          <a:spcPct val="20000"/>
        </a:spcBef>
        <a:buFont typeface="Arial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73" indent="-304030" algn="l" defTabSz="1216122" rtl="0" eaLnBrk="1" latinLnBrk="0" hangingPunct="1">
        <a:spcBef>
          <a:spcPct val="20000"/>
        </a:spcBef>
        <a:buFont typeface="Arial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334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395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456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516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61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22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182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243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04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365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425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486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092" y="1600202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97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97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97">
                <a:solidFill>
                  <a:srgbClr val="898989"/>
                </a:solidFill>
              </a:defRPr>
            </a:lvl1pPr>
          </a:lstStyle>
          <a:p>
            <a:pPr defTabSz="912114" fontAlgn="base">
              <a:spcBef>
                <a:spcPct val="0"/>
              </a:spcBef>
              <a:spcAft>
                <a:spcPct val="0"/>
              </a:spcAft>
              <a:defRPr/>
            </a:pPr>
            <a:fld id="{B466E1FD-10E2-40F3-89E0-EFBC05D4975E}" type="slidenum">
              <a:rPr lang="en-US" altLang="vi-VN" smtClean="0">
                <a:latin typeface="Arial" panose="020B0604020202020204" pitchFamily="34" charset="0"/>
              </a:rPr>
              <a:pPr defTabSz="9121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5pPr>
      <a:lvl6pPr marL="456057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6pPr>
      <a:lvl7pPr marL="912114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7pPr>
      <a:lvl8pPr marL="1368171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8pPr>
      <a:lvl9pPr marL="1824228" algn="ctr" rtl="0" fontAlgn="base"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" pitchFamily="34" charset="0"/>
        </a:defRPr>
      </a:lvl9pPr>
    </p:titleStyle>
    <p:bodyStyle>
      <a:lvl1pPr marL="342043" indent="-3420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slide" Target="slide8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5.xml"/><Relationship Id="rId5" Type="http://schemas.openxmlformats.org/officeDocument/2006/relationships/tags" Target="../tags/tag5.xml"/><Relationship Id="rId15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330" y="1947313"/>
            <a:ext cx="9824019" cy="1368207"/>
          </a:xfrm>
        </p:spPr>
        <p:txBody>
          <a:bodyPr/>
          <a:lstStyle/>
          <a:p>
            <a:pPr>
              <a:defRPr/>
            </a:pPr>
            <a:r>
              <a:rPr lang="en-US" sz="4788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788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4788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788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defRPr/>
            </a:pPr>
            <a:r>
              <a:rPr lang="en-US" sz="4788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788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34: am ăm âm (Tiết </a:t>
            </a:r>
            <a:r>
              <a:rPr lang="en-US" sz="4788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Lớp: 1A5</a:t>
            </a:r>
          </a:p>
          <a:p>
            <a:pPr algn="l">
              <a:defRPr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Trường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sâm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28519" y="5486401"/>
            <a:ext cx="2362200" cy="73457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pic>
        <p:nvPicPr>
          <p:cNvPr id="3074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8" y="228600"/>
            <a:ext cx="7097131" cy="47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9" y="4261355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96" y="4261354"/>
            <a:ext cx="418129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81" y="4261353"/>
            <a:ext cx="496323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60" y="1828800"/>
            <a:ext cx="3363331" cy="22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91" y="1657350"/>
            <a:ext cx="3439702" cy="27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Ăn cam có tác dụng gì? Nên ăn cam lúc nào tốt nhất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895813"/>
            <a:ext cx="3371773" cy="22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-183356" y="3558637"/>
            <a:ext cx="1252855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838745" y="-316962"/>
            <a:ext cx="10354174" cy="38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4833505"/>
            <a:ext cx="11500716" cy="19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21875" r="32650" b="33333"/>
          <a:stretch/>
        </p:blipFill>
        <p:spPr bwMode="auto">
          <a:xfrm>
            <a:off x="1024902" y="336151"/>
            <a:ext cx="9247017" cy="5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3629" b="61389"/>
          <a:stretch/>
        </p:blipFill>
        <p:spPr>
          <a:xfrm>
            <a:off x="1409699" y="0"/>
            <a:ext cx="9690997" cy="514271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7815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014119" y="5814786"/>
            <a:ext cx="1107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191425" y="5802691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69409" y="6553200"/>
            <a:ext cx="15839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705775" y="5890781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3399" y="4695027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5270351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1868247" y="5012274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519" y="22098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râm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99719" y="2209800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thắm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61549" y="2209800"/>
            <a:ext cx="337017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thảm</a:t>
            </a:r>
          </a:p>
        </p:txBody>
      </p:sp>
    </p:spTree>
    <p:extLst>
      <p:ext uri="{BB962C8B-B14F-4D97-AF65-F5344CB8AC3E}">
        <p14:creationId xmlns:p14="http://schemas.microsoft.com/office/powerpoint/2010/main" val="10892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0669" y="1752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56374" y="2247900"/>
            <a:ext cx="714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vật nào xuất hiện trong bài?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hè có loài hoa nào nở thắm?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281319" y="224790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9219" y="5514023"/>
            <a:ext cx="12024519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Lũ trẻ làm gì vào mùa hè?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80519" y="3314700"/>
            <a:ext cx="90336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7650" y="4191000"/>
            <a:ext cx="3775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585119" y="1248505"/>
            <a:ext cx="9982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Môi trường sống của loài vật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4"/>
          <a:stretch/>
        </p:blipFill>
        <p:spPr>
          <a:xfrm>
            <a:off x="2274888" y="2133600"/>
            <a:ext cx="7227427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Động vật trên cạn nào có não bộ lớn nhất, gấp 4 lần con người? - Tư v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609600"/>
            <a:ext cx="973823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ộ nhận biết con vật nu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9" y="514350"/>
            <a:ext cx="825521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0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资源 734302">
            <a:extLst>
              <a:ext uri="{FF2B5EF4-FFF2-40B4-BE49-F238E27FC236}">
                <a16:creationId xmlns:a16="http://schemas.microsoft.com/office/drawing/2014/main" id="{1772D1EA-E838-4CF6-9761-C85459A33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27" y="3478091"/>
            <a:ext cx="782285" cy="63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" descr="资源 134302">
            <a:extLst>
              <a:ext uri="{FF2B5EF4-FFF2-40B4-BE49-F238E27FC236}">
                <a16:creationId xmlns:a16="http://schemas.microsoft.com/office/drawing/2014/main" id="{050584C8-D2D6-4223-98B3-E13E4841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30" y="284026"/>
            <a:ext cx="2546385" cy="156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 descr="资源 234302">
            <a:extLst>
              <a:ext uri="{FF2B5EF4-FFF2-40B4-BE49-F238E27FC236}">
                <a16:creationId xmlns:a16="http://schemas.microsoft.com/office/drawing/2014/main" id="{DEF8E8B0-2F21-401D-A3A9-019B52D4B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8" y="4192284"/>
            <a:ext cx="1981050" cy="19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 descr="资源 334302">
            <a:extLst>
              <a:ext uri="{FF2B5EF4-FFF2-40B4-BE49-F238E27FC236}">
                <a16:creationId xmlns:a16="http://schemas.microsoft.com/office/drawing/2014/main" id="{CF60E73B-2D9C-49B7-8B9D-EAB250D3E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65" y="576988"/>
            <a:ext cx="1556652" cy="1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 descr="资源 534302">
            <a:extLst>
              <a:ext uri="{FF2B5EF4-FFF2-40B4-BE49-F238E27FC236}">
                <a16:creationId xmlns:a16="http://schemas.microsoft.com/office/drawing/2014/main" id="{201850E6-2008-4E5D-A81B-0DE7D4B0B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14" y="3938912"/>
            <a:ext cx="7008892" cy="267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 descr="资源 634302">
            <a:extLst>
              <a:ext uri="{FF2B5EF4-FFF2-40B4-BE49-F238E27FC236}">
                <a16:creationId xmlns:a16="http://schemas.microsoft.com/office/drawing/2014/main" id="{F76AD176-5FB8-4891-9F3C-583956B19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27" y="6201836"/>
            <a:ext cx="9159384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CE5ECC-B098-467C-9DBB-D443EA75536D}"/>
              </a:ext>
            </a:extLst>
          </p:cNvPr>
          <p:cNvSpPr/>
          <p:nvPr/>
        </p:nvSpPr>
        <p:spPr>
          <a:xfrm>
            <a:off x="8601" y="2063887"/>
            <a:ext cx="12153237" cy="1857441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11471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anose="020F0502020204030204"/>
              </a:rPr>
              <a:t>Trò chơi: HÁI TÁO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ó bao nhiêu loài cá trên thế giới? | Các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97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Ảnh đẹp cuộc thi Nhiếp ảnh gia Đại dương của năm 2020 - WinWin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285750"/>
            <a:ext cx="9525000" cy="63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Ngắm những bức ảnh đẹp dưới đáy đại dương - Kiến thứ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0"/>
            <a:ext cx="10134600" cy="674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ổng hợp các lòai cá nước ngọt phổ biến tại Việt Nam bạn nê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533400"/>
            <a:ext cx="927932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14 Animals You Didn't Know Live in the Nile - Scoop Emp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9" y="279400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14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nh tô màu các con vật sống dưới nước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8" y="609600"/>
            <a:ext cx="949673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27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oảnh khắc đẹp của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1187"/>
            <a:ext cx="4572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ôn trùng là gì? Phân loại các loài côn trùng theo hình thức phát tr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685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0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364007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903832" y="3036133"/>
            <a:ext cx="10354174" cy="137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1722167" y="-228600"/>
            <a:ext cx="8557168" cy="32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76" y="3962400"/>
            <a:ext cx="9504724" cy="15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7650" y="485775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ve râm ran, sen nở thắm. Lũ trẻ nô đùa trên thảm cỏ ven hồ.</a:t>
            </a:r>
          </a:p>
        </p:txBody>
      </p:sp>
    </p:spTree>
    <p:extLst>
      <p:ext uri="{BB962C8B-B14F-4D97-AF65-F5344CB8AC3E}">
        <p14:creationId xmlns:p14="http://schemas.microsoft.com/office/powerpoint/2010/main" val="4097848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9" name="đèn p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85296" y="4503582"/>
            <a:ext cx="3097204" cy="859634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4988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s-ES_tradnl" sz="4988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s-ES_tradnl" sz="4988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4988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endParaRPr lang="es-ES" sz="4988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mũ le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77360" y="4448708"/>
            <a:ext cx="3096396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 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mưa phù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942253" y="4448566"/>
            <a:ext cx="3630965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dế mè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95102" y="4448708"/>
            <a:ext cx="3105140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pin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bản t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05166" y="4461725"/>
            <a:ext cx="3105140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un co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03846" y="4578635"/>
            <a:ext cx="3097204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giỏ đự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29" y="4585825"/>
            <a:ext cx="4012795" cy="2585190"/>
          </a:xfrm>
          <a:prstGeom prst="rect">
            <a:avLst/>
          </a:prstGeom>
        </p:spPr>
      </p:pic>
      <p:grpSp>
        <p:nvGrpSpPr>
          <p:cNvPr id="6" name="Group 1"/>
          <p:cNvGrpSpPr/>
          <p:nvPr/>
        </p:nvGrpSpPr>
        <p:grpSpPr>
          <a:xfrm>
            <a:off x="2364937" y="626396"/>
            <a:ext cx="1552825" cy="1045839"/>
            <a:chOff x="2341807" y="722423"/>
            <a:chExt cx="1167507" cy="1048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4240025" y="2644269"/>
            <a:ext cx="1552825" cy="1045839"/>
            <a:chOff x="5632842" y="2105111"/>
            <a:chExt cx="1167507" cy="1048431"/>
          </a:xfrm>
        </p:grpSpPr>
        <p:pic>
          <p:nvPicPr>
            <p:cNvPr id="11" name="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7435" y="1993734"/>
            <a:ext cx="1552825" cy="1045839"/>
            <a:chOff x="1559230" y="2459387"/>
            <a:chExt cx="1167507" cy="10484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4256430" y="442851"/>
            <a:ext cx="1552825" cy="1045839"/>
            <a:chOff x="1559230" y="2459387"/>
            <a:chExt cx="1167507" cy="10484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3079962" y="1854583"/>
            <a:ext cx="1552825" cy="1045839"/>
            <a:chOff x="1559230" y="2459387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01511" y="1613135"/>
            <a:ext cx="1552825" cy="1045839"/>
            <a:chOff x="1559230" y="2459387"/>
            <a:chExt cx="1167507" cy="1048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Oval mặt trời"/>
          <p:cNvSpPr/>
          <p:nvPr/>
        </p:nvSpPr>
        <p:spPr>
          <a:xfrm>
            <a:off x="9191543" y="1232255"/>
            <a:ext cx="1239581" cy="1201331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3" rIns="91205" bIns="45603" rtlCol="0" anchor="ctr"/>
          <a:lstStyle/>
          <a:p>
            <a:pPr algn="ctr" defTabSz="912114">
              <a:defRPr/>
            </a:pPr>
            <a:endParaRPr lang="en-US" sz="1795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1958" y="505747"/>
            <a:ext cx="648209" cy="486157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1959" y="1198492"/>
            <a:ext cx="648209" cy="486157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1960" y="1721411"/>
            <a:ext cx="648209" cy="486157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3162" y="2190508"/>
            <a:ext cx="648209" cy="486157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78172" y="2623252"/>
            <a:ext cx="743393" cy="486157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3491" y="3167705"/>
            <a:ext cx="648209" cy="486157"/>
          </a:xfrm>
          <a:prstGeom prst="rect">
            <a:avLst/>
          </a:prstGeom>
        </p:spPr>
      </p:pic>
      <p:sp>
        <p:nvSpPr>
          <p:cNvPr id="38" name="trò chơi hái táo">
            <a:extLst>
              <a:ext uri="{FF2B5EF4-FFF2-40B4-BE49-F238E27FC236}">
                <a16:creationId xmlns:a16="http://schemas.microsoft.com/office/drawing/2014/main" id="{6A09F3A1-02AB-44DC-8258-7AE50EC14C7F}"/>
              </a:ext>
            </a:extLst>
          </p:cNvPr>
          <p:cNvSpPr/>
          <p:nvPr/>
        </p:nvSpPr>
        <p:spPr>
          <a:xfrm>
            <a:off x="6251762" y="-10724"/>
            <a:ext cx="6008741" cy="859642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988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988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988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988" b="1" kern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hlinkClick r:id="rId10" action="ppaction://hlinksldjump"/>
            <a:extLst>
              <a:ext uri="{FF2B5EF4-FFF2-40B4-BE49-F238E27FC236}">
                <a16:creationId xmlns:a16="http://schemas.microsoft.com/office/drawing/2014/main" id="{3670F0BD-3248-4703-BF8C-031A9E705C20}"/>
              </a:ext>
            </a:extLst>
          </p:cNvPr>
          <p:cNvSpPr/>
          <p:nvPr/>
        </p:nvSpPr>
        <p:spPr>
          <a:xfrm>
            <a:off x="11007020" y="628511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en-US" sz="1795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BA9B55E-7069-4256-9E8C-73F7AC3C8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3491" y="4055146"/>
            <a:ext cx="648209" cy="4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"/>
            <a:ext cx="12161838" cy="68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4720" y="684142"/>
            <a:ext cx="11097677" cy="59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8092" y="8483"/>
            <a:ext cx="10844305" cy="61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20097" y="6072511"/>
            <a:ext cx="4966084" cy="7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5158" y="1706601"/>
            <a:ext cx="8988624" cy="11155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6122" eaLnBrk="1" hangingPunct="1">
              <a:defRPr/>
            </a:pPr>
            <a:r>
              <a:rPr lang="en-US" altLang="zh-CN" sz="665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65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34: am  </a:t>
            </a:r>
            <a:r>
              <a:rPr lang="en-US" altLang="zh-CN" sz="665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r>
              <a:rPr lang="en-US" altLang="zh-CN" sz="665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665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zh-CN" altLang="en-US" sz="665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974" y="17589"/>
            <a:ext cx="1873585" cy="16874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108063"/>
            <a:ext cx="2429571" cy="374145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89" y="-697729"/>
            <a:ext cx="1234673" cy="464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93" y="-567029"/>
            <a:ext cx="1225821" cy="446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PA_文本框 202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7066" y="4230601"/>
            <a:ext cx="2864054" cy="7469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600" b="1" spc="3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defTabSz="1216122">
              <a:defRPr/>
            </a:pPr>
            <a:r>
              <a:rPr lang="en-US" altLang="zh-CN" sz="2128" spc="0" dirty="0" err="1">
                <a:solidFill>
                  <a:prstClr val="white"/>
                </a:solidFill>
                <a:latin typeface="Calibri"/>
              </a:rPr>
              <a:t>Giáo</a:t>
            </a:r>
            <a:r>
              <a:rPr lang="en-US" altLang="zh-CN" sz="2128" spc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128" spc="0" dirty="0" err="1">
                <a:solidFill>
                  <a:prstClr val="white"/>
                </a:solidFill>
                <a:latin typeface="Calibri"/>
              </a:rPr>
              <a:t>Viên</a:t>
            </a:r>
            <a:r>
              <a:rPr lang="en-US" altLang="zh-CN" sz="2128" spc="0" dirty="0">
                <a:solidFill>
                  <a:prstClr val="white"/>
                </a:solidFill>
                <a:latin typeface="Calibri"/>
              </a:rPr>
              <a:t> :….</a:t>
            </a:r>
            <a:endParaRPr lang="zh-CN" altLang="en-US" sz="2128" spc="0" dirty="0">
              <a:solidFill>
                <a:prstClr val="white"/>
              </a:solidFill>
              <a:latin typeface="Calibri"/>
            </a:endParaRPr>
          </a:p>
          <a:p>
            <a:pPr defTabSz="1216122">
              <a:defRPr/>
            </a:pPr>
            <a:r>
              <a:rPr lang="en-US" altLang="zh-CN" sz="2128" spc="0" dirty="0" err="1">
                <a:solidFill>
                  <a:prstClr val="white"/>
                </a:solidFill>
                <a:latin typeface="Calibri"/>
              </a:rPr>
              <a:t>Trường</a:t>
            </a:r>
            <a:r>
              <a:rPr lang="en-US" altLang="zh-CN" sz="2128" spc="0" dirty="0">
                <a:solidFill>
                  <a:prstClr val="white"/>
                </a:solidFill>
                <a:latin typeface="Calibri"/>
              </a:rPr>
              <a:t>:…..</a:t>
            </a:r>
            <a:endParaRPr lang="zh-CN" altLang="en-US" sz="2128" spc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7163A-F556-4BC4-A85B-19DB42603635}"/>
              </a:ext>
            </a:extLst>
          </p:cNvPr>
          <p:cNvSpPr txBox="1"/>
          <p:nvPr/>
        </p:nvSpPr>
        <p:spPr>
          <a:xfrm>
            <a:off x="3809354" y="5888302"/>
            <a:ext cx="7311119" cy="36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1795" dirty="0" err="1">
                <a:solidFill>
                  <a:prstClr val="black"/>
                </a:solidFill>
                <a:latin typeface="Calibri"/>
              </a:rPr>
              <a:t>Thiết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kế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bởi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Hương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Thảo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9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31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6" grpId="0"/>
      <p:bldP spid="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0"/>
          <a:stretch/>
        </p:blipFill>
        <p:spPr>
          <a:xfrm>
            <a:off x="365919" y="485096"/>
            <a:ext cx="10429540" cy="458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1BBF23"/>
                </a:solidFill>
                <a:latin typeface="+mj-lt"/>
                <a:ea typeface="Arial-Rounded" pitchFamily="34" charset="0"/>
                <a:cs typeface="Arial-Rounded" pitchFamily="34" charset="0"/>
              </a:rPr>
              <a:t>34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956" y="5299762"/>
            <a:ext cx="12246294" cy="1647896"/>
            <a:chOff x="754265" y="5406302"/>
            <a:chExt cx="10717370" cy="164789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754265" y="5682598"/>
              <a:ext cx="10717370" cy="1371600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Nhện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nghía 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lưới vừa l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am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xong.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5643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041232" y="546345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19608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am  ăm  âm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9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746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60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2437" y="3914241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2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5168" y="392270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6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34428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62319" y="535620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nhẩm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677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8369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9000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226998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10385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7992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53838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cam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919" y="5029200"/>
            <a:ext cx="1905000" cy="75591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pic>
        <p:nvPicPr>
          <p:cNvPr id="1026" name="Picture 2" descr="9 tác dụng tuyệt vời của quả c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" y="956914"/>
            <a:ext cx="56719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ận cảnh vườn cam cho lãi gần 1 tỷ đồng/năm của nông dân Hòa B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72" y="956913"/>
            <a:ext cx="47015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tăm tre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8319" y="5259681"/>
            <a:ext cx="20469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pic>
        <p:nvPicPr>
          <p:cNvPr id="2050" name="Picture 2" descr="Tăm tre tiệt trù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9" y="655320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859660"/>
            <a:ext cx="4568190" cy="36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270</Words>
  <Application>Microsoft Office PowerPoint</Application>
  <PresentationFormat>Custom</PresentationFormat>
  <Paragraphs>98</Paragraphs>
  <Slides>27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微软雅黑</vt:lpstr>
      <vt:lpstr>宋体</vt:lpstr>
      <vt:lpstr>Arial</vt:lpstr>
      <vt:lpstr>Arial Rounded MT Bold</vt:lpstr>
      <vt:lpstr>Arial-Rounded</vt:lpstr>
      <vt:lpstr>Arrus-Black</vt:lpstr>
      <vt:lpstr>Bandit</vt:lpstr>
      <vt:lpstr>Calibri</vt:lpstr>
      <vt:lpstr>Calibri Light</vt:lpstr>
      <vt:lpstr>Times New Roman</vt:lpstr>
      <vt:lpstr>Office Theme</vt:lpstr>
      <vt:lpstr>1_Office Theme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Huong</cp:lastModifiedBy>
  <cp:revision>257</cp:revision>
  <dcterms:created xsi:type="dcterms:W3CDTF">2021-05-08T14:00:55Z</dcterms:created>
  <dcterms:modified xsi:type="dcterms:W3CDTF">2025-11-01T04:21:18Z</dcterms:modified>
</cp:coreProperties>
</file>