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3"/>
  </p:notesMasterIdLst>
  <p:sldIdLst>
    <p:sldId id="500" r:id="rId2"/>
    <p:sldId id="299" r:id="rId3"/>
    <p:sldId id="480" r:id="rId4"/>
    <p:sldId id="513" r:id="rId5"/>
    <p:sldId id="514" r:id="rId6"/>
    <p:sldId id="343" r:id="rId7"/>
    <p:sldId id="516" r:id="rId8"/>
    <p:sldId id="470" r:id="rId9"/>
    <p:sldId id="471" r:id="rId10"/>
    <p:sldId id="519" r:id="rId11"/>
    <p:sldId id="501" r:id="rId12"/>
    <p:sldId id="502" r:id="rId13"/>
    <p:sldId id="504" r:id="rId14"/>
    <p:sldId id="505" r:id="rId15"/>
    <p:sldId id="506" r:id="rId16"/>
    <p:sldId id="511" r:id="rId17"/>
    <p:sldId id="508" r:id="rId18"/>
    <p:sldId id="518" r:id="rId19"/>
    <p:sldId id="521" r:id="rId20"/>
    <p:sldId id="510" r:id="rId21"/>
    <p:sldId id="520" r:id="rId22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FF0000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91" d="100"/>
          <a:sy n="91" d="100"/>
        </p:scale>
        <p:origin x="267" y="5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E4D5D444-2268-4C0C-B01F-0FC8265D5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309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D8ED76E-0A92-48AA-A586-983C3CC91F64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BE79A2-E869-4D74-BDDB-40CCB8904A77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E2D11E0-541D-4D35-87CF-B56DB7CBDE80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7F1E807-B207-44CA-8772-7012E10BC6FD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60E1C2-899B-49B9-B163-598FF39EF0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4023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3EE8FC-90EF-4B13-ABF0-B57545A853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97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EC0DCA-CE4D-4CEA-B471-C7DBE409E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293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51C37F-069D-4135-96A1-08E286DC73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707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69CC4-07CD-4227-970C-2EADA228E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83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728447-C3CA-4833-8FA9-2ED60BF483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38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7C7EF-C3FA-4F3B-B245-577BA5E86D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261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15EFC-FA54-46D5-897C-28C48B3BC7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10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F18C-52C4-4DEC-80D1-7585A1596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927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72013-9CE8-4C26-8F9E-B004589357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415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07439-84F8-46A8-A8FE-CC0C27634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680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F503B-2F04-49E2-83DB-1A8C969608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67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67697-CD4D-415E-B066-F2A2A7126C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3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5460E425-1C73-44CA-ADAC-3B5EE6616E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4.mp3"/><Relationship Id="rId7" Type="http://schemas.openxmlformats.org/officeDocument/2006/relationships/image" Target="../media/image2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gif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6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2.gif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2.jpeg"/><Relationship Id="rId5" Type="http://schemas.openxmlformats.org/officeDocument/2006/relationships/image" Target="../media/image2.gif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2.gif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.gif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4838328" y="5464175"/>
            <a:ext cx="5863580" cy="97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vi-VN" altLang="en-US" sz="2800" dirty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GV: Nguyễn Thị Hằng</a:t>
            </a:r>
          </a:p>
          <a:p>
            <a:pPr eaLnBrk="1" hangingPunct="1"/>
            <a:r>
              <a:rPr lang="vi-VN" altLang="en-US" sz="2800" dirty="0">
                <a:solidFill>
                  <a:srgbClr val="1713CB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Đơn vị: Trường Tiểu học Hưng Đạo</a:t>
            </a:r>
            <a:endParaRPr lang="en-US" altLang="en-US" sz="2800" dirty="0">
              <a:solidFill>
                <a:srgbClr val="1713CB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536" y="4091067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110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TIẾT 2 – CHỦ ĐỀ 3</a:t>
            </a:r>
            <a:endParaRPr lang="vi-VN" alt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eaLnBrk="1" hangingPunct="1"/>
            <a:r>
              <a:rPr lang="vi-VN" altLang="en-US" sz="3200" b="1" dirty="0">
                <a:solidFill>
                  <a:srgbClr val="1713CB"/>
                </a:solidFill>
                <a:cs typeface="Times New Roman" panose="02020603050405020304" pitchFamily="18" charset="0"/>
              </a:rPr>
              <a:t>LỚP 1A4</a:t>
            </a:r>
            <a:endParaRPr lang="en-US" altLang="en-US" sz="320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1274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9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1" descr="000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485775" y="642938"/>
            <a:ext cx="10144125" cy="592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4557713" y="1071563"/>
            <a:ext cx="19716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270033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332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272338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đọc mẫu</a:t>
            </a: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343775" y="214313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1434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N NHẠC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6160" y="5949280"/>
            <a:ext cx="609600" cy="609600"/>
          </a:xfrm>
          <a:prstGeom prst="rect">
            <a:avLst/>
          </a:prstGeom>
        </p:spPr>
      </p:pic>
      <p:pic>
        <p:nvPicPr>
          <p:cNvPr id="3" name="BEAT BAN NHẠC ĐÔ RÊ M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8975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utoUpdateAnimBg="0"/>
      <p:bldP spid="9" grpId="1"/>
      <p:bldP spid="1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8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9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1" descr="000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485775" y="1071563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4629150" y="1500188"/>
            <a:ext cx="164306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5369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53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209073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48"/>
          <a:stretch>
            <a:fillRect/>
          </a:stretch>
        </p:blipFill>
        <p:spPr bwMode="auto">
          <a:xfrm>
            <a:off x="517525" y="2278063"/>
            <a:ext cx="992981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057775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271838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415088" y="4429125"/>
            <a:ext cx="793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272588" y="4495800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7613650" y="4459288"/>
            <a:ext cx="83026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39113" y="14928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414338" y="1143000"/>
            <a:ext cx="32861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1713CB"/>
                </a:solidFill>
              </a:rPr>
              <a:t>ĐỌC TỪNG CÂU</a:t>
            </a:r>
          </a:p>
        </p:txBody>
      </p:sp>
      <p:sp>
        <p:nvSpPr>
          <p:cNvPr id="16393" name="Text Box 10"/>
          <p:cNvSpPr txBox="1">
            <a:spLocks noChangeArrowheads="1"/>
          </p:cNvSpPr>
          <p:nvPr/>
        </p:nvSpPr>
        <p:spPr bwMode="auto">
          <a:xfrm>
            <a:off x="4700588" y="1571625"/>
            <a:ext cx="1643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6394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32"/>
          <a:stretch>
            <a:fillRect/>
          </a:stretch>
        </p:blipFill>
        <p:spPr bwMode="auto">
          <a:xfrm>
            <a:off x="509588" y="2227263"/>
            <a:ext cx="9929812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1590675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179888" y="4479925"/>
            <a:ext cx="100012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771775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414963" y="4429125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6877050" y="4391025"/>
            <a:ext cx="823913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4" t="31725" r="77586" b="51193"/>
          <a:stretch>
            <a:fillRect/>
          </a:stretch>
        </p:blipFill>
        <p:spPr bwMode="auto">
          <a:xfrm>
            <a:off x="8701088" y="4391025"/>
            <a:ext cx="82391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1488" y="14160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ĐỌC CẢ BÀI</a:t>
            </a:r>
          </a:p>
        </p:txBody>
      </p:sp>
      <p:pic>
        <p:nvPicPr>
          <p:cNvPr id="1741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843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3128963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946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7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7928" y="2708920"/>
            <a:ext cx="8422287" cy="1592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ĐỌC NHẠC VỚI NHẠC ĐỆM</a:t>
            </a:r>
          </a:p>
          <a:p>
            <a:pPr eaLnBrk="1" hangingPunct="1"/>
            <a:r>
              <a:rPr lang="en-US" altLang="en-US" sz="4800" b="1" dirty="0">
                <a:solidFill>
                  <a:srgbClr val="0000FF"/>
                </a:solidFill>
                <a:cs typeface="Times New Roman" panose="02020603050405020304" pitchFamily="18" charset="0"/>
              </a:rPr>
              <a:t>KẾT HỢP GÕ ĐỆM</a:t>
            </a:r>
          </a:p>
        </p:txBody>
      </p:sp>
      <p:pic>
        <p:nvPicPr>
          <p:cNvPr id="20484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3771900" y="857250"/>
            <a:ext cx="34829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128713" y="2000250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077" name="Picture 4" descr="pcp_download_12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21512" name="Picture 9" descr="D:\GIÁO ÁN 1 2020-2021\HÌNH SOẠN GIÁO ÁN\Đọc nhạc\BAN NHẠC ĐRM\Picture1 - 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9" b="11046"/>
          <a:stretch>
            <a:fillRect/>
          </a:stretch>
        </p:blipFill>
        <p:spPr bwMode="auto">
          <a:xfrm>
            <a:off x="414338" y="1143000"/>
            <a:ext cx="1014412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575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3343275" y="1087438"/>
            <a:ext cx="72866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32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00088" y="1571625"/>
            <a:ext cx="5429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4057650" y="2000250"/>
            <a:ext cx="2500313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4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85775" y="2357438"/>
            <a:ext cx="20955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Đọc nhạc: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485900" y="3000375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pic>
        <p:nvPicPr>
          <p:cNvPr id="22541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" r="9702"/>
          <a:stretch>
            <a:fillRect/>
          </a:stretch>
        </p:blipFill>
        <p:spPr bwMode="auto">
          <a:xfrm>
            <a:off x="985838" y="3643313"/>
            <a:ext cx="32861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  <p:bldP spid="1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6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38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9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90525"/>
            <a:ext cx="91090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0000FF"/>
                </a:solidFill>
                <a:cs typeface="Times New Roman" panose="02020603050405020304" pitchFamily="18" charset="0"/>
              </a:rPr>
              <a:t>Bức tranh làm các em liên tưởng đến nội dung bài hát nào?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2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3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0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22937"/>
                    <a:ext cx="26517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1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79607" y="1322937"/>
                    <a:ext cx="254266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2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0734" y="1322937"/>
                    <a:ext cx="271889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59483" y="1322937"/>
                    <a:ext cx="246714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1590" y="1322937"/>
                    <a:ext cx="263497" cy="406741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7122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6501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0286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0853" y="1321037"/>
                    <a:ext cx="22993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7225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87653" y="1321037"/>
                    <a:ext cx="202238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4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5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6732"/>
                    <a:ext cx="219861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6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67840" y="1326732"/>
                    <a:ext cx="202238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7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3932" y="1326732"/>
                    <a:ext cx="268532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0304" y="1326732"/>
                    <a:ext cx="226574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4088" y="1326732"/>
                    <a:ext cx="227413" cy="4048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1020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7461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7050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38946" y="1326732"/>
                    <a:ext cx="261819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36017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49032" y="1326732"/>
                    <a:ext cx="24419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120" name="Picture 12" descr="D:\GIÁO ÁN 1 2020-2021\HÌNH SOẠN GIÁO ÁN\Học hát\Lớp 1 thân yêu\Untitled.png"/>
          <p:cNvPicPr>
            <a:picLocks noChangeAspect="1" noChangeArrowheads="1"/>
          </p:cNvPicPr>
          <p:nvPr/>
        </p:nvPicPr>
        <p:blipFill>
          <a:blip r:embed="rId1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525" y="1500188"/>
            <a:ext cx="764381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414338" y="1071563"/>
            <a:ext cx="2643187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771525" y="1714500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986213" y="2357438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6148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70776" y="2698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85838" y="2571750"/>
            <a:ext cx="8836025" cy="159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THEO NHỊP ĐIỆU</a:t>
            </a:r>
          </a:p>
        </p:txBody>
      </p:sp>
      <p:pic>
        <p:nvPicPr>
          <p:cNvPr id="7174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GIÁO ÁN 1 2020-2021\HÌNH SOẠN GIÁO ÁN\Học hát\Lớp 1 thân yêu\Vỗ tay nhịp - Copy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0"/>
            <a:ext cx="8429625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8848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3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14463" y="2500313"/>
            <a:ext cx="8008937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9220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D:\GIÁO ÁN 1 2020-2021\HÌNH SOẠN GIÁO ÁN\Học hát\Lớp 1 thân yêu\Phách.jpg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0"/>
            <a:ext cx="7343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Girl singing with microphone. — Stock Vector © yavi #88327996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8" r="28093"/>
          <a:stretch>
            <a:fillRect/>
          </a:stretch>
        </p:blipFill>
        <p:spPr bwMode="auto">
          <a:xfrm>
            <a:off x="7343775" y="285750"/>
            <a:ext cx="3357563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904" y="142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5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6956</TotalTime>
  <Words>176</Words>
  <Application>Microsoft Office PowerPoint</Application>
  <PresentationFormat>Custom</PresentationFormat>
  <Paragraphs>49</Paragraphs>
  <Slides>21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ＭＳ Ｐゴシック</vt:lpstr>
      <vt:lpstr>Arial</vt:lpstr>
      <vt:lpstr>Calibri</vt:lpstr>
      <vt:lpstr>Constantia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Hằng Nguyễn</cp:lastModifiedBy>
  <cp:revision>589</cp:revision>
  <dcterms:created xsi:type="dcterms:W3CDTF">2010-04-30T18:19:48Z</dcterms:created>
  <dcterms:modified xsi:type="dcterms:W3CDTF">2025-11-12T15:04:36Z</dcterms:modified>
</cp:coreProperties>
</file>