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9" r:id="rId4"/>
    <p:sldMasterId id="2147483895" r:id="rId5"/>
    <p:sldMasterId id="2147483911" r:id="rId6"/>
    <p:sldMasterId id="2147483925" r:id="rId7"/>
    <p:sldMasterId id="2147483937" r:id="rId8"/>
    <p:sldMasterId id="2147483955" r:id="rId9"/>
  </p:sldMasterIdLst>
  <p:notesMasterIdLst>
    <p:notesMasterId r:id="rId30"/>
  </p:notesMasterIdLst>
  <p:sldIdLst>
    <p:sldId id="287" r:id="rId10"/>
    <p:sldId id="386" r:id="rId11"/>
    <p:sldId id="257" r:id="rId12"/>
    <p:sldId id="258" r:id="rId13"/>
    <p:sldId id="259" r:id="rId14"/>
    <p:sldId id="260" r:id="rId15"/>
    <p:sldId id="261" r:id="rId16"/>
    <p:sldId id="262" r:id="rId17"/>
    <p:sldId id="2007577095" r:id="rId18"/>
    <p:sldId id="636" r:id="rId19"/>
    <p:sldId id="2007577108" r:id="rId20"/>
    <p:sldId id="331" r:id="rId21"/>
    <p:sldId id="2007577120" r:id="rId22"/>
    <p:sldId id="319" r:id="rId23"/>
    <p:sldId id="318" r:id="rId24"/>
    <p:sldId id="324" r:id="rId25"/>
    <p:sldId id="325" r:id="rId26"/>
    <p:sldId id="328" r:id="rId27"/>
    <p:sldId id="2007577129" r:id="rId28"/>
    <p:sldId id="51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CDFF"/>
    <a:srgbClr val="AA72D4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Slide Image Placeholder 1">
            <a:extLst>
              <a:ext uri="{FF2B5EF4-FFF2-40B4-BE49-F238E27FC236}">
                <a16:creationId xmlns:a16="http://schemas.microsoft.com/office/drawing/2014/main" id="{27FB5680-B39D-E541-898D-686E9EED3D7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2579" name="Notes Placeholder 2">
            <a:extLst>
              <a:ext uri="{FF2B5EF4-FFF2-40B4-BE49-F238E27FC236}">
                <a16:creationId xmlns:a16="http://schemas.microsoft.com/office/drawing/2014/main" id="{42DDAF0F-D2AB-5947-82B4-4773874255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52580" name="Slide Number Placeholder 3">
            <a:extLst>
              <a:ext uri="{FF2B5EF4-FFF2-40B4-BE49-F238E27FC236}">
                <a16:creationId xmlns:a16="http://schemas.microsoft.com/office/drawing/2014/main" id="{9B97F7D4-C0E0-D044-BAB6-B95FF37147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460ED73-2D74-DA47-BA32-5FA1FF24F83D}" type="slidenum">
              <a:rPr lang="en-US" altLang="en-US"/>
              <a:pPr eaLnBrk="1" hangingPunct="1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966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7" name="Google Shape;2487;ga25f5ddd5d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8" name="Google Shape;2488;ga25f5ddd5d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81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7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8.gi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9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291390"/>
      </p:ext>
    </p:extLst>
  </p:cSld>
  <p:clrMapOvr>
    <a:masterClrMapping/>
  </p:clrMapOvr>
  <p:transition spd="slow">
    <p:push dir="u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3239969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6698935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22163179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0509625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24042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571987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27004942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2192821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19411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601699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977301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50447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603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37777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643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344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10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157910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9494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27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294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2025/11/14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5054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56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1898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94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1034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554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8244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76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39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4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6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46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4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1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067480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765549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2795491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6826602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0941658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595635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035024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7431095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47897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076446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17213024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01796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560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5884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415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image" Target="../media/image40.jpg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74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14/11/2025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2025/11/14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8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14/11/2025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809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3586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7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7613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  <p:sldLayoutId id="2147483968" r:id="rId13"/>
    <p:sldLayoutId id="2147483969" r:id="rId14"/>
    <p:sldLayoutId id="2147483970" r:id="rId15"/>
    <p:sldLayoutId id="2147483971" r:id="rId16"/>
    <p:sldLayoutId id="214748397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5.xml"/><Relationship Id="rId4" Type="http://schemas.openxmlformats.org/officeDocument/2006/relationships/image" Target="../media/image10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106.png"/><Relationship Id="rId4" Type="http://schemas.openxmlformats.org/officeDocument/2006/relationships/image" Target="../media/image1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100.xml"/><Relationship Id="rId6" Type="http://schemas.microsoft.com/office/2007/relationships/hdphoto" Target="../media/hdphoto1.wdp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7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5.png"/><Relationship Id="rId18" Type="http://schemas.microsoft.com/office/2007/relationships/hdphoto" Target="../media/hdphoto10.wdp"/><Relationship Id="rId26" Type="http://schemas.openxmlformats.org/officeDocument/2006/relationships/slide" Target="slide6.xml"/><Relationship Id="rId3" Type="http://schemas.openxmlformats.org/officeDocument/2006/relationships/image" Target="../media/image80.png"/><Relationship Id="rId21" Type="http://schemas.openxmlformats.org/officeDocument/2006/relationships/image" Target="../media/image89.png"/><Relationship Id="rId34" Type="http://schemas.microsoft.com/office/2007/relationships/hdphoto" Target="../media/hdphoto15.wdp"/><Relationship Id="rId7" Type="http://schemas.openxmlformats.org/officeDocument/2006/relationships/image" Target="../media/image82.png"/><Relationship Id="rId12" Type="http://schemas.microsoft.com/office/2007/relationships/hdphoto" Target="../media/hdphoto7.wdp"/><Relationship Id="rId17" Type="http://schemas.openxmlformats.org/officeDocument/2006/relationships/image" Target="../media/image87.png"/><Relationship Id="rId25" Type="http://schemas.openxmlformats.org/officeDocument/2006/relationships/slide" Target="slide8.xml"/><Relationship Id="rId33" Type="http://schemas.openxmlformats.org/officeDocument/2006/relationships/image" Target="../media/image94.png"/><Relationship Id="rId2" Type="http://schemas.openxmlformats.org/officeDocument/2006/relationships/notesSlide" Target="../notesSlides/notesSlide2.xml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4.wdp"/><Relationship Id="rId11" Type="http://schemas.openxmlformats.org/officeDocument/2006/relationships/image" Target="../media/image84.png"/><Relationship Id="rId24" Type="http://schemas.openxmlformats.org/officeDocument/2006/relationships/slide" Target="slide7.xml"/><Relationship Id="rId32" Type="http://schemas.microsoft.com/office/2007/relationships/hdphoto" Target="../media/hdphoto14.wdp"/><Relationship Id="rId37" Type="http://schemas.microsoft.com/office/2007/relationships/hdphoto" Target="../media/hdphoto16.wdp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23" Type="http://schemas.openxmlformats.org/officeDocument/2006/relationships/slide" Target="slide5.xml"/><Relationship Id="rId28" Type="http://schemas.openxmlformats.org/officeDocument/2006/relationships/image" Target="../media/image91.GIF"/><Relationship Id="rId36" Type="http://schemas.openxmlformats.org/officeDocument/2006/relationships/image" Target="../media/image96.png"/><Relationship Id="rId10" Type="http://schemas.microsoft.com/office/2007/relationships/hdphoto" Target="../media/hdphoto6.wdp"/><Relationship Id="rId19" Type="http://schemas.openxmlformats.org/officeDocument/2006/relationships/image" Target="../media/image88.png"/><Relationship Id="rId31" Type="http://schemas.openxmlformats.org/officeDocument/2006/relationships/image" Target="../media/image93.png"/><Relationship Id="rId4" Type="http://schemas.microsoft.com/office/2007/relationships/hdphoto" Target="../media/hdphoto3.wdp"/><Relationship Id="rId9" Type="http://schemas.openxmlformats.org/officeDocument/2006/relationships/image" Target="../media/image83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90.png"/><Relationship Id="rId30" Type="http://schemas.microsoft.com/office/2007/relationships/hdphoto" Target="../media/hdphoto13.wdp"/><Relationship Id="rId35" Type="http://schemas.openxmlformats.org/officeDocument/2006/relationships/image" Target="../media/image9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2.wav"/><Relationship Id="rId7" Type="http://schemas.microsoft.com/office/2007/relationships/hdphoto" Target="../media/hdphoto1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8.png"/><Relationship Id="rId5" Type="http://schemas.openxmlformats.org/officeDocument/2006/relationships/image" Target="../media/image97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10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F6717AC-4592-2E4C-AFAE-B2D737637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C4E13D-0869-5C43-A8DD-03331D87539E}"/>
              </a:ext>
            </a:extLst>
          </p:cNvPr>
          <p:cNvSpPr/>
          <p:nvPr/>
        </p:nvSpPr>
        <p:spPr>
          <a:xfrm>
            <a:off x="2514600" y="1787454"/>
            <a:ext cx="7391400" cy="1485900"/>
          </a:xfrm>
          <a:prstGeom prst="rect">
            <a:avLst/>
          </a:prstGeom>
          <a:noFill/>
        </p:spPr>
        <p:txBody>
          <a:bodyPr wrap="none">
            <a:prstTxWarp prst="textDoubleWave1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extrusionH="57150"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4500" b="1" dirty="0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VỀ DỰ GIỜ </a:t>
            </a:r>
            <a:r>
              <a:rPr lang="en-US" sz="4500" b="1">
                <a:ln w="11430"/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cs typeface="Times New Roman" pitchFamily="18" charset="0"/>
              </a:rPr>
              <a:t>LỚP 1</a:t>
            </a:r>
            <a:endParaRPr lang="en-US" sz="4500" b="1" dirty="0">
              <a:ln w="11430"/>
              <a:solidFill>
                <a:srgbClr val="FFFF00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cs typeface="Times New Roman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BC9D6D-EC5B-7D49-8066-0DF78C76E65E}"/>
              </a:ext>
            </a:extLst>
          </p:cNvPr>
          <p:cNvSpPr txBox="1"/>
          <p:nvPr/>
        </p:nvSpPr>
        <p:spPr>
          <a:xfrm>
            <a:off x="3694510" y="477061"/>
            <a:ext cx="480298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 TIỂU </a:t>
            </a:r>
            <a:r>
              <a:rPr lang="en-US" sz="27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 HƯNG ĐẠO</a:t>
            </a:r>
            <a:endParaRPr lang="en-US" sz="27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737355-FBB8-F740-9E4C-697D5F909A01}"/>
              </a:ext>
            </a:extLst>
          </p:cNvPr>
          <p:cNvSpPr txBox="1"/>
          <p:nvPr/>
        </p:nvSpPr>
        <p:spPr>
          <a:xfrm>
            <a:off x="4014074" y="3429000"/>
            <a:ext cx="46005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Môn</a:t>
            </a:r>
            <a:r>
              <a:rPr lang="en-US" sz="33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Toán</a:t>
            </a:r>
            <a:endParaRPr lang="en-US" sz="33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1EE4C-6EA1-6443-B894-5C0CCD32B1F1}"/>
              </a:ext>
            </a:extLst>
          </p:cNvPr>
          <p:cNvSpPr txBox="1"/>
          <p:nvPr/>
        </p:nvSpPr>
        <p:spPr>
          <a:xfrm>
            <a:off x="-488950" y="17970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2EA12-6F3B-10B6-AE68-2C3CF97F6CBA}"/>
              </a:ext>
            </a:extLst>
          </p:cNvPr>
          <p:cNvSpPr txBox="1"/>
          <p:nvPr/>
        </p:nvSpPr>
        <p:spPr>
          <a:xfrm>
            <a:off x="3236585" y="4419601"/>
            <a:ext cx="5718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Giáo viên: Lê Thanh Huyền</a:t>
            </a:r>
          </a:p>
          <a:p>
            <a:pPr algn="ctr"/>
            <a:r>
              <a:rPr lang="en-US" sz="2400" b="1">
                <a:solidFill>
                  <a:srgbClr val="FF0000"/>
                </a:solidFill>
              </a:rPr>
              <a:t>Lớp: 1A6</a:t>
            </a:r>
          </a:p>
          <a:p>
            <a:pPr algn="ctr"/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28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212ECB-AF93-07F1-C436-968C5F2FF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-171400"/>
            <a:ext cx="6751413" cy="33842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9981F-CB35-9E0A-2F5B-0125013C28E5}"/>
              </a:ext>
            </a:extLst>
          </p:cNvPr>
          <p:cNvSpPr txBox="1"/>
          <p:nvPr/>
        </p:nvSpPr>
        <p:spPr>
          <a:xfrm>
            <a:off x="624061" y="3453645"/>
            <a:ext cx="10943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b="1" kern="0">
                <a:solidFill>
                  <a:srgbClr val="030401"/>
                </a:solidFill>
                <a:latin typeface="Arial" pitchFamily="34" charset="0"/>
                <a:cs typeface="Arial" pitchFamily="34" charset="0"/>
                <a:sym typeface="Arial"/>
              </a:rPr>
              <a:t>SỐ 0 TRONG PHÉP CỘNG</a:t>
            </a:r>
            <a:endParaRPr lang="en-US" sz="5400" b="1" kern="0">
              <a:solidFill>
                <a:srgbClr val="0070C0"/>
              </a:solidFill>
              <a:latin typeface="Arial" pitchFamily="34" charset="0"/>
              <a:cs typeface="Arial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21">
            <a:extLst>
              <a:ext uri="{FF2B5EF4-FFF2-40B4-BE49-F238E27FC236}">
                <a16:creationId xmlns:a16="http://schemas.microsoft.com/office/drawing/2014/main" id="{BC326664-0D9C-428A-BDF1-6EE64D42DFCE}"/>
              </a:ext>
            </a:extLst>
          </p:cNvPr>
          <p:cNvGrpSpPr/>
          <p:nvPr/>
        </p:nvGrpSpPr>
        <p:grpSpPr>
          <a:xfrm>
            <a:off x="7346065" y="4933678"/>
            <a:ext cx="798367" cy="817781"/>
            <a:chOff x="7632352" y="2681286"/>
            <a:chExt cx="405942" cy="415815"/>
          </a:xfrm>
        </p:grpSpPr>
        <p:sp>
          <p:nvSpPr>
            <p:cNvPr id="9" name="Rounded Rectangle 3">
              <a:extLst>
                <a:ext uri="{FF2B5EF4-FFF2-40B4-BE49-F238E27FC236}">
                  <a16:creationId xmlns:a16="http://schemas.microsoft.com/office/drawing/2014/main" id="{793404E4-3B18-41F6-B5E4-C5F7D20A6B03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31B4B822-A525-4567-9210-C45830F4988B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endPara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14" name="Picture 3" descr="F:\AAA-LÀM ẢNH SLIDE\Bai10-KP3-a.png">
            <a:extLst>
              <a:ext uri="{FF2B5EF4-FFF2-40B4-BE49-F238E27FC236}">
                <a16:creationId xmlns:a16="http://schemas.microsoft.com/office/drawing/2014/main" id="{20C49FE4-F74A-46E5-99CC-3C5120E7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35556" b="35556"/>
          <a:stretch>
            <a:fillRect/>
          </a:stretch>
        </p:blipFill>
        <p:spPr bwMode="auto">
          <a:xfrm>
            <a:off x="2637668" y="2706134"/>
            <a:ext cx="6916664" cy="1998029"/>
          </a:xfrm>
          <a:prstGeom prst="rect">
            <a:avLst/>
          </a:prstGeom>
          <a:noFill/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4FC0BC59-A5E6-4612-A9D1-8348E8A18B8C}"/>
              </a:ext>
            </a:extLst>
          </p:cNvPr>
          <p:cNvSpPr txBox="1">
            <a:spLocks/>
          </p:cNvSpPr>
          <p:nvPr/>
        </p:nvSpPr>
        <p:spPr>
          <a:xfrm>
            <a:off x="5119469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2FD9AD57-A505-438A-9B72-3025AE0F0DFB}"/>
              </a:ext>
            </a:extLst>
          </p:cNvPr>
          <p:cNvSpPr txBox="1">
            <a:spLocks/>
          </p:cNvSpPr>
          <p:nvPr/>
        </p:nvSpPr>
        <p:spPr>
          <a:xfrm>
            <a:off x="6711724" y="49542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14BFB69-0470-4813-8183-D31311CAD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163" y="236210"/>
            <a:ext cx="2830053" cy="141502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CF4E21D-59A4-4651-A016-3F6F5AF547BD}"/>
              </a:ext>
            </a:extLst>
          </p:cNvPr>
          <p:cNvSpPr txBox="1">
            <a:spLocks/>
          </p:cNvSpPr>
          <p:nvPr/>
        </p:nvSpPr>
        <p:spPr>
          <a:xfrm>
            <a:off x="2201385" y="1735885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1E6644-BA81-2991-EFF9-120A42E545FD}"/>
              </a:ext>
            </a:extLst>
          </p:cNvPr>
          <p:cNvSpPr txBox="1"/>
          <p:nvPr/>
        </p:nvSpPr>
        <p:spPr>
          <a:xfrm>
            <a:off x="4095216" y="4704163"/>
            <a:ext cx="44656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</a:rPr>
              <a:t>4 + 0 = 4</a:t>
            </a:r>
          </a:p>
        </p:txBody>
      </p:sp>
    </p:spTree>
    <p:extLst>
      <p:ext uri="{BB962C8B-B14F-4D97-AF65-F5344CB8AC3E}">
        <p14:creationId xmlns:p14="http://schemas.microsoft.com/office/powerpoint/2010/main" val="173549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1"/>
          <p:cNvGrpSpPr/>
          <p:nvPr/>
        </p:nvGrpSpPr>
        <p:grpSpPr>
          <a:xfrm>
            <a:off x="4670485" y="5141467"/>
            <a:ext cx="4948169" cy="817781"/>
            <a:chOff x="7632352" y="2681286"/>
            <a:chExt cx="405942" cy="415815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303557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US" sz="6600" b="1">
                  <a:solidFill>
                    <a:srgbClr val="FF0000"/>
                  </a:solidFill>
                </a:rPr>
                <a:t>0 + 2 = 2</a:t>
              </a:r>
            </a:p>
            <a:p>
              <a:pPr defTabSz="1218804">
                <a:spcBef>
                  <a:spcPts val="1333"/>
                </a:spcBef>
              </a:pPr>
              <a:endParaRPr lang="en-GB" sz="4798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033250" y="53949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25505" y="5394930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endParaRPr lang="en-GB" sz="4798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0" name="Picture 4" descr="F:\AAA-LÀM ẢNH SLIDE\Bai10-KP3-b.png"/>
          <p:cNvPicPr>
            <a:picLocks noChangeAspect="1" noChangeArrowheads="1"/>
          </p:cNvPicPr>
          <p:nvPr/>
        </p:nvPicPr>
        <p:blipFill>
          <a:blip r:embed="rId2"/>
          <a:srcRect t="17270" b="18286"/>
          <a:stretch>
            <a:fillRect/>
          </a:stretch>
        </p:blipFill>
        <p:spPr bwMode="auto">
          <a:xfrm>
            <a:off x="4120578" y="1077763"/>
            <a:ext cx="5789624" cy="3731064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13" y="1322460"/>
            <a:ext cx="3057821" cy="1528911"/>
          </a:xfrm>
          <a:prstGeom prst="rect">
            <a:avLst/>
          </a:prstGeo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5127" y="46143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81164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52"/>
          <p:cNvSpPr/>
          <p:nvPr/>
        </p:nvSpPr>
        <p:spPr>
          <a:xfrm>
            <a:off x="-629075" y="1095041"/>
            <a:ext cx="41" cy="41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1543B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BDF977D-B307-A2AD-EDC7-21C43FE0B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207" y="4412691"/>
            <a:ext cx="1627652" cy="2445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520C72-B739-55DA-34EF-FC90119BEC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130" y="639155"/>
            <a:ext cx="7900977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6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74" y="410803"/>
            <a:ext cx="2226464" cy="1113233"/>
          </a:xfrm>
          <a:prstGeom prst="rect">
            <a:avLst/>
          </a:prstGeom>
        </p:spPr>
      </p:pic>
      <p:pic>
        <p:nvPicPr>
          <p:cNvPr id="75" name="Picture 3" descr="F:\AAA-PDF-SGK\PNG\Bai10-HĐ3-1.png"/>
          <p:cNvPicPr>
            <a:picLocks noChangeAspect="1" noChangeArrowheads="1"/>
          </p:cNvPicPr>
          <p:nvPr/>
        </p:nvPicPr>
        <p:blipFill>
          <a:blip r:embed="rId3"/>
          <a:srcRect t="58182" b="24242"/>
          <a:stretch>
            <a:fillRect/>
          </a:stretch>
        </p:blipFill>
        <p:spPr bwMode="auto">
          <a:xfrm>
            <a:off x="471830" y="2863139"/>
            <a:ext cx="10062722" cy="2498490"/>
          </a:xfrm>
          <a:prstGeom prst="rect">
            <a:avLst/>
          </a:prstGeom>
          <a:noFill/>
        </p:spPr>
      </p:pic>
      <p:grpSp>
        <p:nvGrpSpPr>
          <p:cNvPr id="76" name="Group 14"/>
          <p:cNvGrpSpPr/>
          <p:nvPr/>
        </p:nvGrpSpPr>
        <p:grpSpPr>
          <a:xfrm>
            <a:off x="10914301" y="2955434"/>
            <a:ext cx="594490" cy="628679"/>
            <a:chOff x="1975996" y="3646349"/>
            <a:chExt cx="446022" cy="471673"/>
          </a:xfrm>
        </p:grpSpPr>
        <p:sp>
          <p:nvSpPr>
            <p:cNvPr id="7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9" name="Group 17"/>
          <p:cNvGrpSpPr/>
          <p:nvPr/>
        </p:nvGrpSpPr>
        <p:grpSpPr>
          <a:xfrm>
            <a:off x="10914301" y="2967259"/>
            <a:ext cx="594490" cy="605027"/>
            <a:chOff x="1975996" y="3646349"/>
            <a:chExt cx="446022" cy="453928"/>
          </a:xfrm>
        </p:grpSpPr>
        <p:sp>
          <p:nvSpPr>
            <p:cNvPr id="8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10412103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10419629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84" name="Group 14"/>
          <p:cNvGrpSpPr/>
          <p:nvPr/>
        </p:nvGrpSpPr>
        <p:grpSpPr>
          <a:xfrm>
            <a:off x="10914304" y="3798044"/>
            <a:ext cx="594490" cy="628679"/>
            <a:chOff x="1975996" y="3646349"/>
            <a:chExt cx="446022" cy="471673"/>
          </a:xfrm>
        </p:grpSpPr>
        <p:sp>
          <p:nvSpPr>
            <p:cNvPr id="8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7" name="Group 17"/>
          <p:cNvGrpSpPr/>
          <p:nvPr/>
        </p:nvGrpSpPr>
        <p:grpSpPr>
          <a:xfrm>
            <a:off x="10914304" y="3809869"/>
            <a:ext cx="594490" cy="605027"/>
            <a:chOff x="1975996" y="3646349"/>
            <a:chExt cx="446022" cy="453928"/>
          </a:xfrm>
        </p:grpSpPr>
        <p:sp>
          <p:nvSpPr>
            <p:cNvPr id="8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grpSp>
        <p:nvGrpSpPr>
          <p:cNvPr id="91" name="Group 14"/>
          <p:cNvGrpSpPr/>
          <p:nvPr/>
        </p:nvGrpSpPr>
        <p:grpSpPr>
          <a:xfrm>
            <a:off x="10921824" y="4648180"/>
            <a:ext cx="594490" cy="628679"/>
            <a:chOff x="1975996" y="3646349"/>
            <a:chExt cx="446022" cy="471673"/>
          </a:xfrm>
        </p:grpSpPr>
        <p:sp>
          <p:nvSpPr>
            <p:cNvPr id="9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4" name="Group 17"/>
          <p:cNvGrpSpPr/>
          <p:nvPr/>
        </p:nvGrpSpPr>
        <p:grpSpPr>
          <a:xfrm>
            <a:off x="10921824" y="4660004"/>
            <a:ext cx="594490" cy="605027"/>
            <a:chOff x="1975996" y="3646349"/>
            <a:chExt cx="446022" cy="453928"/>
          </a:xfrm>
        </p:grpSpPr>
        <p:sp>
          <p:nvSpPr>
            <p:cNvPr id="9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6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10419626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98" name="Group 14"/>
          <p:cNvGrpSpPr/>
          <p:nvPr/>
        </p:nvGrpSpPr>
        <p:grpSpPr>
          <a:xfrm>
            <a:off x="2389057" y="2967261"/>
            <a:ext cx="594490" cy="628679"/>
            <a:chOff x="1975996" y="3646349"/>
            <a:chExt cx="446022" cy="471673"/>
          </a:xfrm>
        </p:grpSpPr>
        <p:sp>
          <p:nvSpPr>
            <p:cNvPr id="9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1" name="Group 17"/>
          <p:cNvGrpSpPr/>
          <p:nvPr/>
        </p:nvGrpSpPr>
        <p:grpSpPr>
          <a:xfrm>
            <a:off x="2389057" y="2979086"/>
            <a:ext cx="594490" cy="605027"/>
            <a:chOff x="1975996" y="3646349"/>
            <a:chExt cx="446022" cy="453928"/>
          </a:xfrm>
        </p:grpSpPr>
        <p:sp>
          <p:nvSpPr>
            <p:cNvPr id="10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886859" y="293290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94385" y="3775518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06" name="Group 14"/>
          <p:cNvGrpSpPr/>
          <p:nvPr/>
        </p:nvGrpSpPr>
        <p:grpSpPr>
          <a:xfrm>
            <a:off x="2389060" y="3809871"/>
            <a:ext cx="594490" cy="628679"/>
            <a:chOff x="1975996" y="3646349"/>
            <a:chExt cx="446022" cy="471673"/>
          </a:xfrm>
        </p:grpSpPr>
        <p:sp>
          <p:nvSpPr>
            <p:cNvPr id="10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9" name="Group 17"/>
          <p:cNvGrpSpPr/>
          <p:nvPr/>
        </p:nvGrpSpPr>
        <p:grpSpPr>
          <a:xfrm>
            <a:off x="2389060" y="3821696"/>
            <a:ext cx="594490" cy="605027"/>
            <a:chOff x="1975996" y="3646349"/>
            <a:chExt cx="446022" cy="453928"/>
          </a:xfrm>
        </p:grpSpPr>
        <p:sp>
          <p:nvSpPr>
            <p:cNvPr id="11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12" name="Group 14"/>
          <p:cNvGrpSpPr/>
          <p:nvPr/>
        </p:nvGrpSpPr>
        <p:grpSpPr>
          <a:xfrm>
            <a:off x="2396580" y="4660007"/>
            <a:ext cx="594490" cy="628679"/>
            <a:chOff x="1975996" y="3646349"/>
            <a:chExt cx="446022" cy="471673"/>
          </a:xfrm>
        </p:grpSpPr>
        <p:sp>
          <p:nvSpPr>
            <p:cNvPr id="11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5" name="Group 17"/>
          <p:cNvGrpSpPr/>
          <p:nvPr/>
        </p:nvGrpSpPr>
        <p:grpSpPr>
          <a:xfrm>
            <a:off x="2396580" y="4671831"/>
            <a:ext cx="594490" cy="605027"/>
            <a:chOff x="1975996" y="3646349"/>
            <a:chExt cx="446022" cy="453928"/>
          </a:xfrm>
        </p:grpSpPr>
        <p:sp>
          <p:nvSpPr>
            <p:cNvPr id="1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894382" y="4625653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19" name="Group 14"/>
          <p:cNvGrpSpPr/>
          <p:nvPr/>
        </p:nvGrpSpPr>
        <p:grpSpPr>
          <a:xfrm>
            <a:off x="6651679" y="2955434"/>
            <a:ext cx="594490" cy="628679"/>
            <a:chOff x="1975996" y="3646349"/>
            <a:chExt cx="446022" cy="471673"/>
          </a:xfrm>
        </p:grpSpPr>
        <p:sp>
          <p:nvSpPr>
            <p:cNvPr id="12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22" name="Group 17"/>
          <p:cNvGrpSpPr/>
          <p:nvPr/>
        </p:nvGrpSpPr>
        <p:grpSpPr>
          <a:xfrm>
            <a:off x="6651679" y="2967259"/>
            <a:ext cx="594490" cy="605027"/>
            <a:chOff x="1975996" y="3646349"/>
            <a:chExt cx="446022" cy="453928"/>
          </a:xfrm>
        </p:grpSpPr>
        <p:sp>
          <p:nvSpPr>
            <p:cNvPr id="123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6149481" y="292108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6157007" y="3763691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grpSp>
        <p:nvGrpSpPr>
          <p:cNvPr id="127" name="Group 14"/>
          <p:cNvGrpSpPr/>
          <p:nvPr/>
        </p:nvGrpSpPr>
        <p:grpSpPr>
          <a:xfrm>
            <a:off x="6651682" y="3798044"/>
            <a:ext cx="594490" cy="628679"/>
            <a:chOff x="1975996" y="3646349"/>
            <a:chExt cx="446022" cy="471673"/>
          </a:xfrm>
        </p:grpSpPr>
        <p:sp>
          <p:nvSpPr>
            <p:cNvPr id="128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0" name="Group 17"/>
          <p:cNvGrpSpPr/>
          <p:nvPr/>
        </p:nvGrpSpPr>
        <p:grpSpPr>
          <a:xfrm>
            <a:off x="6651682" y="3809869"/>
            <a:ext cx="594490" cy="605027"/>
            <a:chOff x="1975996" y="3646349"/>
            <a:chExt cx="446022" cy="453928"/>
          </a:xfrm>
        </p:grpSpPr>
        <p:sp>
          <p:nvSpPr>
            <p:cNvPr id="131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33" name="Group 14"/>
          <p:cNvGrpSpPr/>
          <p:nvPr/>
        </p:nvGrpSpPr>
        <p:grpSpPr>
          <a:xfrm>
            <a:off x="6659202" y="4648180"/>
            <a:ext cx="594490" cy="628679"/>
            <a:chOff x="1975996" y="3646349"/>
            <a:chExt cx="446022" cy="471673"/>
          </a:xfrm>
        </p:grpSpPr>
        <p:sp>
          <p:nvSpPr>
            <p:cNvPr id="134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Lato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6" name="Group 17"/>
          <p:cNvGrpSpPr/>
          <p:nvPr/>
        </p:nvGrpSpPr>
        <p:grpSpPr>
          <a:xfrm>
            <a:off x="6659202" y="4660004"/>
            <a:ext cx="594490" cy="605027"/>
            <a:chOff x="1975996" y="3646349"/>
            <a:chExt cx="446022" cy="453928"/>
          </a:xfrm>
        </p:grpSpPr>
        <p:sp>
          <p:nvSpPr>
            <p:cNvPr id="13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139" name="TextBox 138"/>
          <p:cNvSpPr txBox="1"/>
          <p:nvPr/>
        </p:nvSpPr>
        <p:spPr>
          <a:xfrm>
            <a:off x="6157004" y="4613826"/>
            <a:ext cx="463588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09402"/>
            <a:r>
              <a:rPr lang="en-US" sz="3732" b="1" dirty="0">
                <a:solidFill>
                  <a:srgbClr val="4472C4"/>
                </a:solidFill>
                <a:latin typeface="Arial" pitchFamily="34" charset="0"/>
                <a:cs typeface="Arial" pitchFamily="34" charset="0"/>
              </a:rPr>
              <a:t>=</a:t>
            </a:r>
          </a:p>
        </p:txBody>
      </p: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05874" y="179870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588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" descr="F:\AAA-PDF-SGK\PNG\Bai10-HĐ3-2.png"/>
          <p:cNvPicPr>
            <a:picLocks noChangeAspect="1" noChangeArrowheads="1"/>
          </p:cNvPicPr>
          <p:nvPr/>
        </p:nvPicPr>
        <p:blipFill>
          <a:blip r:embed="rId2"/>
          <a:srcRect t="74303" b="6545"/>
          <a:stretch>
            <a:fillRect/>
          </a:stretch>
        </p:blipFill>
        <p:spPr bwMode="auto">
          <a:xfrm>
            <a:off x="333533" y="2903593"/>
            <a:ext cx="11524933" cy="3009326"/>
          </a:xfrm>
          <a:prstGeom prst="rect">
            <a:avLst/>
          </a:prstGeom>
          <a:noFill/>
        </p:spPr>
      </p:pic>
      <p:sp>
        <p:nvSpPr>
          <p:cNvPr id="36" name="Rectangle 35"/>
          <p:cNvSpPr/>
          <p:nvPr/>
        </p:nvSpPr>
        <p:spPr>
          <a:xfrm>
            <a:off x="3419438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867580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39" name="Rectangle 38"/>
          <p:cNvSpPr/>
          <p:nvPr/>
        </p:nvSpPr>
        <p:spPr>
          <a:xfrm>
            <a:off x="7765345" y="5099084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098793" y="5094133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800" b="1" dirty="0">
                <a:solidFill>
                  <a:srgbClr val="40505E"/>
                </a:solidFill>
                <a:latin typeface="Calibri" panose="020F0502020204030204" pitchFamily="34" charset="0"/>
                <a:cs typeface="Lato Heavy" pitchFamily="34" charset="0"/>
              </a:rPr>
              <a:t>?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551321" y="5077855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8" name="Rectangle 57"/>
          <p:cNvSpPr/>
          <p:nvPr/>
        </p:nvSpPr>
        <p:spPr>
          <a:xfrm>
            <a:off x="4899169" y="5077856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59" name="Rectangle 58"/>
          <p:cNvSpPr/>
          <p:nvPr/>
        </p:nvSpPr>
        <p:spPr>
          <a:xfrm>
            <a:off x="7633141" y="50778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sp>
        <p:nvSpPr>
          <p:cNvPr id="66" name="Rectangle 65"/>
          <p:cNvSpPr/>
          <p:nvPr/>
        </p:nvSpPr>
        <p:spPr>
          <a:xfrm>
            <a:off x="9035615" y="5082257"/>
            <a:ext cx="1114316" cy="685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4400" b="1" dirty="0">
                <a:solidFill>
                  <a:srgbClr val="ED7D31"/>
                </a:solidFill>
                <a:latin typeface="Calibri" panose="020F0502020204030204" pitchFamily="34" charset="0"/>
                <a:cs typeface="Lato Heavy" pitchFamily="34" charset="0"/>
              </a:rPr>
              <a:t>7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01" y="396726"/>
            <a:ext cx="2226464" cy="1113233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89301" y="1764784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988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97" y="215795"/>
            <a:ext cx="2545081" cy="127254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81855" y="1488337"/>
            <a:ext cx="156197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683" y="1338755"/>
            <a:ext cx="7653237" cy="486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21" y="385744"/>
            <a:ext cx="2902151" cy="1451077"/>
          </a:xfrm>
          <a:prstGeom prst="rect">
            <a:avLst/>
          </a:prstGeom>
        </p:spPr>
      </p:pic>
      <p:sp>
        <p:nvSpPr>
          <p:cNvPr id="12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021" y="2774061"/>
            <a:ext cx="11465957" cy="2972656"/>
          </a:xfrm>
          <a:prstGeom prst="rect">
            <a:avLst/>
          </a:prstGeom>
          <a:noFill/>
        </p:spPr>
      </p:pic>
      <p:pic>
        <p:nvPicPr>
          <p:cNvPr id="127" name="Picture 2" descr="F:\AAA-LÀM ẢNH SLIDE\Bai10-HĐ3-3a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0677" y="3112862"/>
            <a:ext cx="2216556" cy="2216556"/>
          </a:xfrm>
          <a:prstGeom prst="rect">
            <a:avLst/>
          </a:prstGeom>
          <a:noFill/>
        </p:spPr>
      </p:pic>
      <p:pic>
        <p:nvPicPr>
          <p:cNvPr id="128" name="Picture 3" descr="F:\AAA-LÀM ẢNH SLIDE\Bai10-HĐ3-3a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53837" y="3112862"/>
            <a:ext cx="2216556" cy="2216556"/>
          </a:xfrm>
          <a:prstGeom prst="rect">
            <a:avLst/>
          </a:prstGeom>
          <a:noFill/>
        </p:spPr>
      </p:pic>
      <p:grpSp>
        <p:nvGrpSpPr>
          <p:cNvPr id="132" name="Group 21"/>
          <p:cNvGrpSpPr/>
          <p:nvPr/>
        </p:nvGrpSpPr>
        <p:grpSpPr>
          <a:xfrm>
            <a:off x="10169114" y="3787090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35" name="Group 51"/>
          <p:cNvGrpSpPr/>
          <p:nvPr/>
        </p:nvGrpSpPr>
        <p:grpSpPr>
          <a:xfrm>
            <a:off x="6981917" y="3787090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42518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34773" y="3807642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40" name="Group 59"/>
          <p:cNvGrpSpPr/>
          <p:nvPr/>
        </p:nvGrpSpPr>
        <p:grpSpPr>
          <a:xfrm>
            <a:off x="6974396" y="3784059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3" name="Group 62"/>
          <p:cNvGrpSpPr/>
          <p:nvPr/>
        </p:nvGrpSpPr>
        <p:grpSpPr>
          <a:xfrm>
            <a:off x="10176104" y="3784058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146" name="Group 51"/>
          <p:cNvGrpSpPr/>
          <p:nvPr/>
        </p:nvGrpSpPr>
        <p:grpSpPr>
          <a:xfrm>
            <a:off x="8606954" y="3787090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49" name="Group 59"/>
          <p:cNvGrpSpPr/>
          <p:nvPr/>
        </p:nvGrpSpPr>
        <p:grpSpPr>
          <a:xfrm>
            <a:off x="8599433" y="3784059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186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F:\AAA-LÀM ẢNH SLIDE\Bai10-LT1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227" y="2583034"/>
            <a:ext cx="11150860" cy="3745435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10151702" y="4029342"/>
            <a:ext cx="798367" cy="817781"/>
            <a:chOff x="7632352" y="2681286"/>
            <a:chExt cx="405942" cy="415815"/>
          </a:xfrm>
        </p:grpSpPr>
        <p:sp>
          <p:nvSpPr>
            <p:cNvPr id="13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6964504" y="4029342"/>
            <a:ext cx="798367" cy="817781"/>
            <a:chOff x="7632352" y="2681286"/>
            <a:chExt cx="405942" cy="415815"/>
          </a:xfrm>
        </p:grpSpPr>
        <p:sp>
          <p:nvSpPr>
            <p:cNvPr id="13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3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13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925106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+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517361" y="4049894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4" name="Group 59"/>
          <p:cNvGrpSpPr/>
          <p:nvPr/>
        </p:nvGrpSpPr>
        <p:grpSpPr>
          <a:xfrm>
            <a:off x="6956983" y="4026311"/>
            <a:ext cx="798367" cy="817781"/>
            <a:chOff x="7632352" y="2681286"/>
            <a:chExt cx="405942" cy="415815"/>
          </a:xfrm>
        </p:grpSpPr>
        <p:sp>
          <p:nvSpPr>
            <p:cNvPr id="14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3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5" name="Group 62"/>
          <p:cNvGrpSpPr/>
          <p:nvPr/>
        </p:nvGrpSpPr>
        <p:grpSpPr>
          <a:xfrm>
            <a:off x="10158691" y="4026309"/>
            <a:ext cx="798367" cy="817781"/>
            <a:chOff x="7632352" y="2681286"/>
            <a:chExt cx="405942" cy="415815"/>
          </a:xfrm>
        </p:grpSpPr>
        <p:sp>
          <p:nvSpPr>
            <p:cNvPr id="14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7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51"/>
          <p:cNvGrpSpPr/>
          <p:nvPr/>
        </p:nvGrpSpPr>
        <p:grpSpPr>
          <a:xfrm>
            <a:off x="8589541" y="4029342"/>
            <a:ext cx="798367" cy="817781"/>
            <a:chOff x="7632352" y="2681286"/>
            <a:chExt cx="405942" cy="415815"/>
          </a:xfrm>
        </p:grpSpPr>
        <p:sp>
          <p:nvSpPr>
            <p:cNvPr id="14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4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8" name="Group 59"/>
          <p:cNvGrpSpPr/>
          <p:nvPr/>
        </p:nvGrpSpPr>
        <p:grpSpPr>
          <a:xfrm>
            <a:off x="8582020" y="4026311"/>
            <a:ext cx="798367" cy="817781"/>
            <a:chOff x="7632352" y="2681286"/>
            <a:chExt cx="405942" cy="415815"/>
          </a:xfrm>
        </p:grpSpPr>
        <p:sp>
          <p:nvSpPr>
            <p:cNvPr id="1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>
                  <a:solidFill>
                    <a:prstClr val="white"/>
                  </a:solidFill>
                  <a:latin typeface="Calibri" panose="020F0502020204030204" pitchFamily="34" charset="0"/>
                  <a:cs typeface="Lato" panose="020F0502020204030203" pitchFamily="34" charset="0"/>
                </a:rPr>
                <a:t>4</a:t>
              </a:r>
              <a:endParaRPr lang="en-GB" sz="4798" b="1" dirty="0">
                <a:solidFill>
                  <a:prstClr val="white"/>
                </a:solidFill>
                <a:latin typeface="Calibri" panose="020F0502020204030204" pitchFamily="34" charset="0"/>
                <a:cs typeface="Lato" panose="020F0502020204030203" pitchFamily="34" charset="0"/>
              </a:endParaRPr>
            </a:p>
          </p:txBody>
        </p:sp>
      </p:grpSp>
      <p:pic>
        <p:nvPicPr>
          <p:cNvPr id="28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863" y="4537915"/>
            <a:ext cx="1347380" cy="1347380"/>
          </a:xfrm>
          <a:prstGeom prst="rect">
            <a:avLst/>
          </a:prstGeom>
          <a:noFill/>
        </p:spPr>
      </p:pic>
      <p:pic>
        <p:nvPicPr>
          <p:cNvPr id="29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7902" y="3074397"/>
            <a:ext cx="1347380" cy="1347380"/>
          </a:xfrm>
          <a:prstGeom prst="rect">
            <a:avLst/>
          </a:prstGeom>
          <a:noFill/>
        </p:spPr>
      </p:pic>
      <p:pic>
        <p:nvPicPr>
          <p:cNvPr id="30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7902" y="4537915"/>
            <a:ext cx="1347380" cy="1347380"/>
          </a:xfrm>
          <a:prstGeom prst="rect">
            <a:avLst/>
          </a:prstGeom>
          <a:noFill/>
        </p:spPr>
      </p:pic>
      <p:pic>
        <p:nvPicPr>
          <p:cNvPr id="31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8938" y="3074397"/>
            <a:ext cx="1347380" cy="1347380"/>
          </a:xfrm>
          <a:prstGeom prst="rect">
            <a:avLst/>
          </a:prstGeom>
          <a:noFill/>
        </p:spPr>
      </p:pic>
      <p:pic>
        <p:nvPicPr>
          <p:cNvPr id="32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58938" y="4537915"/>
            <a:ext cx="1347380" cy="1347380"/>
          </a:xfrm>
          <a:prstGeom prst="rect">
            <a:avLst/>
          </a:prstGeom>
          <a:noFill/>
        </p:spPr>
      </p:pic>
      <p:pic>
        <p:nvPicPr>
          <p:cNvPr id="33" name="Picture 4" descr="F:\AAA-LÀM ẢNH SLIDE\Bai10-HĐ3-3b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79976" y="3074397"/>
            <a:ext cx="1347380" cy="1347380"/>
          </a:xfrm>
          <a:prstGeom prst="rect">
            <a:avLst/>
          </a:prstGeom>
          <a:noFill/>
        </p:spPr>
      </p:pic>
      <p:pic>
        <p:nvPicPr>
          <p:cNvPr id="34" name="Picture 5" descr="F:\AAA-LÀM ẢNH SLIDE\Bai10-HĐ3-3b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9976" y="4537915"/>
            <a:ext cx="1347380" cy="1347380"/>
          </a:xfrm>
          <a:prstGeom prst="rect">
            <a:avLst/>
          </a:prstGeom>
          <a:noFill/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62" y="617517"/>
            <a:ext cx="2617144" cy="1308573"/>
          </a:xfrm>
          <a:prstGeom prst="rect">
            <a:avLst/>
          </a:prstGeom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6913" y="202238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1720098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D512647-255F-1AE8-A74D-3930B133886E}"/>
              </a:ext>
            </a:extLst>
          </p:cNvPr>
          <p:cNvGrpSpPr/>
          <p:nvPr/>
        </p:nvGrpSpPr>
        <p:grpSpPr>
          <a:xfrm>
            <a:off x="2326351" y="1191166"/>
            <a:ext cx="1766331" cy="1766331"/>
            <a:chOff x="1745369" y="893586"/>
            <a:chExt cx="1325208" cy="1325208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134702B-2982-42AF-488B-1BAE0AC10436}"/>
                </a:ext>
              </a:extLst>
            </p:cNvPr>
            <p:cNvSpPr/>
            <p:nvPr/>
          </p:nvSpPr>
          <p:spPr>
            <a:xfrm>
              <a:off x="2280356" y="1693333"/>
              <a:ext cx="214488" cy="21448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4" name="Picture 2" descr="F:\AAA-LÀM ẢNH SLIDE\Bai10-HĐ3-4(1).png">
              <a:extLst>
                <a:ext uri="{FF2B5EF4-FFF2-40B4-BE49-F238E27FC236}">
                  <a16:creationId xmlns:a16="http://schemas.microsoft.com/office/drawing/2014/main" id="{E84D988A-2234-6F35-67C6-09897EE9E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45369" y="893586"/>
              <a:ext cx="1325208" cy="1325208"/>
            </a:xfrm>
            <a:prstGeom prst="rect">
              <a:avLst/>
            </a:prstGeom>
            <a:noFill/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C374A23-53CD-020D-F6B2-B03B8510A08D}"/>
              </a:ext>
            </a:extLst>
          </p:cNvPr>
          <p:cNvGrpSpPr/>
          <p:nvPr/>
        </p:nvGrpSpPr>
        <p:grpSpPr>
          <a:xfrm>
            <a:off x="5264926" y="1341632"/>
            <a:ext cx="1626045" cy="1626045"/>
            <a:chOff x="3950065" y="1006474"/>
            <a:chExt cx="1219957" cy="121995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B5B5466-C33B-B305-4A1E-BACA4656AD95}"/>
                </a:ext>
              </a:extLst>
            </p:cNvPr>
            <p:cNvSpPr/>
            <p:nvPr/>
          </p:nvSpPr>
          <p:spPr>
            <a:xfrm>
              <a:off x="4436533" y="1682044"/>
              <a:ext cx="191912" cy="1919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US" sz="2400" dirty="0">
                  <a:solidFill>
                    <a:prstClr val="white"/>
                  </a:solidFill>
                </a:rPr>
                <a:t>Z</a:t>
              </a:r>
            </a:p>
          </p:txBody>
        </p:sp>
        <p:pic>
          <p:nvPicPr>
            <p:cNvPr id="7" name="Picture 3" descr="F:\AAA-LÀM ẢNH SLIDE\Bai10-HĐ3-4(2).png">
              <a:extLst>
                <a:ext uri="{FF2B5EF4-FFF2-40B4-BE49-F238E27FC236}">
                  <a16:creationId xmlns:a16="http://schemas.microsoft.com/office/drawing/2014/main" id="{1DBC803C-CF36-75A7-1F68-6127997DB5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50065" y="1006474"/>
              <a:ext cx="1219957" cy="1219957"/>
            </a:xfrm>
            <a:prstGeom prst="rect">
              <a:avLst/>
            </a:prstGeom>
            <a:noFill/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43278B3-44C1-5DB7-F52D-21C613C15D9F}"/>
              </a:ext>
            </a:extLst>
          </p:cNvPr>
          <p:cNvGrpSpPr/>
          <p:nvPr/>
        </p:nvGrpSpPr>
        <p:grpSpPr>
          <a:xfrm>
            <a:off x="7849629" y="1137797"/>
            <a:ext cx="2002485" cy="2002485"/>
            <a:chOff x="5889265" y="853545"/>
            <a:chExt cx="1502385" cy="150238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9278E9A-4382-E6C2-41A0-F7BAB953B33A}"/>
                </a:ext>
              </a:extLst>
            </p:cNvPr>
            <p:cNvSpPr/>
            <p:nvPr/>
          </p:nvSpPr>
          <p:spPr>
            <a:xfrm>
              <a:off x="6547556" y="1682044"/>
              <a:ext cx="270933" cy="2709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0" name="Picture 4" descr="F:\AAA-LÀM ẢNH SLIDE\Bai10-HĐ3-4(3).png">
              <a:extLst>
                <a:ext uri="{FF2B5EF4-FFF2-40B4-BE49-F238E27FC236}">
                  <a16:creationId xmlns:a16="http://schemas.microsoft.com/office/drawing/2014/main" id="{6CC528F6-6032-7074-485F-D8EC8AA0DA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889265" y="853545"/>
              <a:ext cx="1502385" cy="1502385"/>
            </a:xfrm>
            <a:prstGeom prst="rect">
              <a:avLst/>
            </a:prstGeom>
            <a:noFill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EB5B01-E8EA-A474-DF31-201C8E941396}"/>
              </a:ext>
            </a:extLst>
          </p:cNvPr>
          <p:cNvGrpSpPr/>
          <p:nvPr/>
        </p:nvGrpSpPr>
        <p:grpSpPr>
          <a:xfrm>
            <a:off x="2190930" y="4555431"/>
            <a:ext cx="2037177" cy="2037177"/>
            <a:chOff x="1643767" y="3417660"/>
            <a:chExt cx="1528413" cy="1528413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13E29AC-4B6E-AB4D-AF23-AFF4F10CA4C0}"/>
                </a:ext>
              </a:extLst>
            </p:cNvPr>
            <p:cNvSpPr/>
            <p:nvPr/>
          </p:nvSpPr>
          <p:spPr>
            <a:xfrm>
              <a:off x="2359378" y="4425244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3" name="Picture 7" descr="F:\AAA-LÀM ẢNH SLIDE\Bai10-HĐ3-4(6).png">
              <a:extLst>
                <a:ext uri="{FF2B5EF4-FFF2-40B4-BE49-F238E27FC236}">
                  <a16:creationId xmlns:a16="http://schemas.microsoft.com/office/drawing/2014/main" id="{661E48FD-B430-2E18-BF86-6E07CCF15F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643767" y="3417660"/>
              <a:ext cx="1528413" cy="1528413"/>
            </a:xfrm>
            <a:prstGeom prst="rect">
              <a:avLst/>
            </a:prstGeom>
            <a:noFill/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D384A9-8309-E00B-C36C-F92E190BEB1A}"/>
              </a:ext>
            </a:extLst>
          </p:cNvPr>
          <p:cNvGrpSpPr/>
          <p:nvPr/>
        </p:nvGrpSpPr>
        <p:grpSpPr>
          <a:xfrm>
            <a:off x="5034743" y="4606047"/>
            <a:ext cx="2056319" cy="2056319"/>
            <a:chOff x="3777367" y="3455635"/>
            <a:chExt cx="1542775" cy="1542775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C7D5B26-523D-67F5-BA8A-555A9AFFE971}"/>
                </a:ext>
              </a:extLst>
            </p:cNvPr>
            <p:cNvSpPr/>
            <p:nvPr/>
          </p:nvSpPr>
          <p:spPr>
            <a:xfrm>
              <a:off x="4447822" y="4380089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6" name="Picture 6" descr="F:\AAA-LÀM ẢNH SLIDE\Bai10-HĐ3-4(5).png">
              <a:extLst>
                <a:ext uri="{FF2B5EF4-FFF2-40B4-BE49-F238E27FC236}">
                  <a16:creationId xmlns:a16="http://schemas.microsoft.com/office/drawing/2014/main" id="{C4849F32-D777-5FD3-5707-96AD22EED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777367" y="3455635"/>
              <a:ext cx="1542775" cy="1542775"/>
            </a:xfrm>
            <a:prstGeom prst="rect">
              <a:avLst/>
            </a:prstGeom>
            <a:noFill/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7E80BB-62A1-A89F-CA0D-6308CC78882A}"/>
              </a:ext>
            </a:extLst>
          </p:cNvPr>
          <p:cNvGrpSpPr/>
          <p:nvPr/>
        </p:nvGrpSpPr>
        <p:grpSpPr>
          <a:xfrm>
            <a:off x="7968836" y="4752171"/>
            <a:ext cx="1764071" cy="1764071"/>
            <a:chOff x="5978701" y="3565266"/>
            <a:chExt cx="1323513" cy="132351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3C222E1-A504-CFFA-D83E-763D54470C6A}"/>
                </a:ext>
              </a:extLst>
            </p:cNvPr>
            <p:cNvSpPr/>
            <p:nvPr/>
          </p:nvSpPr>
          <p:spPr>
            <a:xfrm>
              <a:off x="6592711" y="4402667"/>
              <a:ext cx="225778" cy="2257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9" name="Picture 5" descr="F:\AAA-LÀM ẢNH SLIDE\Bai10-HĐ3-4(4).png">
              <a:extLst>
                <a:ext uri="{FF2B5EF4-FFF2-40B4-BE49-F238E27FC236}">
                  <a16:creationId xmlns:a16="http://schemas.microsoft.com/office/drawing/2014/main" id="{09BE061D-3B22-39C4-7E1B-26D6037D80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978701" y="3565266"/>
              <a:ext cx="1323513" cy="1323513"/>
            </a:xfrm>
            <a:prstGeom prst="rect">
              <a:avLst/>
            </a:prstGeom>
            <a:noFill/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FD81AE-FB0A-E6FD-F09A-AD7C40127A17}"/>
              </a:ext>
            </a:extLst>
          </p:cNvPr>
          <p:cNvGrpSpPr/>
          <p:nvPr/>
        </p:nvGrpSpPr>
        <p:grpSpPr>
          <a:xfrm>
            <a:off x="1935139" y="3218703"/>
            <a:ext cx="8266474" cy="1190349"/>
            <a:chOff x="1079325" y="2245431"/>
            <a:chExt cx="6851119" cy="986542"/>
          </a:xfrm>
        </p:grpSpPr>
        <p:grpSp>
          <p:nvGrpSpPr>
            <p:cNvPr id="21" name="Group 39">
              <a:extLst>
                <a:ext uri="{FF2B5EF4-FFF2-40B4-BE49-F238E27FC236}">
                  <a16:creationId xmlns:a16="http://schemas.microsoft.com/office/drawing/2014/main" id="{1EB7F597-8945-DD56-C5B9-C16CFF0E1E05}"/>
                </a:ext>
              </a:extLst>
            </p:cNvPr>
            <p:cNvGrpSpPr/>
            <p:nvPr/>
          </p:nvGrpSpPr>
          <p:grpSpPr>
            <a:xfrm>
              <a:off x="5775502" y="2245431"/>
              <a:ext cx="986542" cy="986542"/>
              <a:chOff x="1079325" y="2242609"/>
              <a:chExt cx="986542" cy="986542"/>
            </a:xfrm>
          </p:grpSpPr>
          <p:pic>
            <p:nvPicPr>
              <p:cNvPr id="37" name="Picture 8" descr="F:\AAA-LÀM ẢNH SLIDE\Bai10-HĐ3-4(7).png">
                <a:extLst>
                  <a:ext uri="{FF2B5EF4-FFF2-40B4-BE49-F238E27FC236}">
                    <a16:creationId xmlns:a16="http://schemas.microsoft.com/office/drawing/2014/main" id="{EAE0A19D-1834-A24C-B539-A52FDFEA86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5EA3F28-4104-A102-3C44-7691BE88408C}"/>
                  </a:ext>
                </a:extLst>
              </p:cNvPr>
              <p:cNvSpPr txBox="1"/>
              <p:nvPr/>
            </p:nvSpPr>
            <p:spPr>
              <a:xfrm>
                <a:off x="1387351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8</a:t>
                </a:r>
              </a:p>
            </p:txBody>
          </p:sp>
        </p:grpSp>
        <p:grpSp>
          <p:nvGrpSpPr>
            <p:cNvPr id="22" name="Group 44">
              <a:extLst>
                <a:ext uri="{FF2B5EF4-FFF2-40B4-BE49-F238E27FC236}">
                  <a16:creationId xmlns:a16="http://schemas.microsoft.com/office/drawing/2014/main" id="{B7BE3AC4-C0EA-A2F1-DB54-F3E96B4BB0B0}"/>
                </a:ext>
              </a:extLst>
            </p:cNvPr>
            <p:cNvGrpSpPr/>
            <p:nvPr/>
          </p:nvGrpSpPr>
          <p:grpSpPr>
            <a:xfrm>
              <a:off x="6943902" y="2245431"/>
              <a:ext cx="986542" cy="986542"/>
              <a:chOff x="1079325" y="2242609"/>
              <a:chExt cx="986542" cy="986542"/>
            </a:xfrm>
          </p:grpSpPr>
          <p:pic>
            <p:nvPicPr>
              <p:cNvPr id="35" name="Picture 8" descr="F:\AAA-LÀM ẢNH SLIDE\Bai10-HĐ3-4(7).png">
                <a:extLst>
                  <a:ext uri="{FF2B5EF4-FFF2-40B4-BE49-F238E27FC236}">
                    <a16:creationId xmlns:a16="http://schemas.microsoft.com/office/drawing/2014/main" id="{D5AB4142-F226-293F-2471-0ECAFB8F781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24ED797-1CAC-32C5-EBBA-8B690804F94C}"/>
                  </a:ext>
                </a:extLst>
              </p:cNvPr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9</a:t>
                </a:r>
              </a:p>
            </p:txBody>
          </p:sp>
        </p:grpSp>
        <p:grpSp>
          <p:nvGrpSpPr>
            <p:cNvPr id="23" name="Group 47">
              <a:extLst>
                <a:ext uri="{FF2B5EF4-FFF2-40B4-BE49-F238E27FC236}">
                  <a16:creationId xmlns:a16="http://schemas.microsoft.com/office/drawing/2014/main" id="{E322F4EF-4120-1827-96D8-187E7102E6C0}"/>
                </a:ext>
              </a:extLst>
            </p:cNvPr>
            <p:cNvGrpSpPr/>
            <p:nvPr/>
          </p:nvGrpSpPr>
          <p:grpSpPr>
            <a:xfrm>
              <a:off x="1079325" y="2245431"/>
              <a:ext cx="986542" cy="986542"/>
              <a:chOff x="1079325" y="2242609"/>
              <a:chExt cx="986542" cy="986542"/>
            </a:xfrm>
          </p:grpSpPr>
          <p:pic>
            <p:nvPicPr>
              <p:cNvPr id="33" name="Picture 8" descr="F:\AAA-LÀM ẢNH SLIDE\Bai10-HĐ3-4(7).png">
                <a:extLst>
                  <a:ext uri="{FF2B5EF4-FFF2-40B4-BE49-F238E27FC236}">
                    <a16:creationId xmlns:a16="http://schemas.microsoft.com/office/drawing/2014/main" id="{FF747B05-1852-62FD-F2A3-9F28B68366C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81AFFB8-FBE5-290F-AA13-E11D79BC5C88}"/>
                  </a:ext>
                </a:extLst>
              </p:cNvPr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4</a:t>
                </a:r>
              </a:p>
            </p:txBody>
          </p:sp>
        </p:grpSp>
        <p:grpSp>
          <p:nvGrpSpPr>
            <p:cNvPr id="24" name="Group 50">
              <a:extLst>
                <a:ext uri="{FF2B5EF4-FFF2-40B4-BE49-F238E27FC236}">
                  <a16:creationId xmlns:a16="http://schemas.microsoft.com/office/drawing/2014/main" id="{88FD9475-4802-7F8E-6F7F-A0564F3FD655}"/>
                </a:ext>
              </a:extLst>
            </p:cNvPr>
            <p:cNvGrpSpPr/>
            <p:nvPr/>
          </p:nvGrpSpPr>
          <p:grpSpPr>
            <a:xfrm>
              <a:off x="2247725" y="2245431"/>
              <a:ext cx="986542" cy="986542"/>
              <a:chOff x="1079325" y="2242609"/>
              <a:chExt cx="986542" cy="986542"/>
            </a:xfrm>
          </p:grpSpPr>
          <p:pic>
            <p:nvPicPr>
              <p:cNvPr id="31" name="Picture 8" descr="F:\AAA-LÀM ẢNH SLIDE\Bai10-HĐ3-4(7).png">
                <a:extLst>
                  <a:ext uri="{FF2B5EF4-FFF2-40B4-BE49-F238E27FC236}">
                    <a16:creationId xmlns:a16="http://schemas.microsoft.com/office/drawing/2014/main" id="{9F67AAF2-6F48-7C9A-14B4-B58CC649FF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401A2574-D2EB-E0BC-A158-C87B8CED239E}"/>
                  </a:ext>
                </a:extLst>
              </p:cNvPr>
              <p:cNvSpPr txBox="1"/>
              <p:nvPr/>
            </p:nvSpPr>
            <p:spPr>
              <a:xfrm>
                <a:off x="1376062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5</a:t>
                </a:r>
              </a:p>
            </p:txBody>
          </p:sp>
        </p:grpSp>
        <p:grpSp>
          <p:nvGrpSpPr>
            <p:cNvPr id="25" name="Group 53">
              <a:extLst>
                <a:ext uri="{FF2B5EF4-FFF2-40B4-BE49-F238E27FC236}">
                  <a16:creationId xmlns:a16="http://schemas.microsoft.com/office/drawing/2014/main" id="{FADC7889-29D0-C327-E767-2E4A62865002}"/>
                </a:ext>
              </a:extLst>
            </p:cNvPr>
            <p:cNvGrpSpPr/>
            <p:nvPr/>
          </p:nvGrpSpPr>
          <p:grpSpPr>
            <a:xfrm>
              <a:off x="3427413" y="2245431"/>
              <a:ext cx="986542" cy="986542"/>
              <a:chOff x="1079325" y="2242609"/>
              <a:chExt cx="986542" cy="986542"/>
            </a:xfrm>
          </p:grpSpPr>
          <p:pic>
            <p:nvPicPr>
              <p:cNvPr id="29" name="Picture 8" descr="F:\AAA-LÀM ẢNH SLIDE\Bai10-HĐ3-4(7).png">
                <a:extLst>
                  <a:ext uri="{FF2B5EF4-FFF2-40B4-BE49-F238E27FC236}">
                    <a16:creationId xmlns:a16="http://schemas.microsoft.com/office/drawing/2014/main" id="{F0F14ADB-FCB8-9E0E-D636-14E055282C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ED2ED6FA-2DF7-D803-4F08-ECB3957AFB2A}"/>
                  </a:ext>
                </a:extLst>
              </p:cNvPr>
              <p:cNvSpPr txBox="1"/>
              <p:nvPr/>
            </p:nvSpPr>
            <p:spPr>
              <a:xfrm>
                <a:off x="1388533" y="2674283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6</a:t>
                </a:r>
              </a:p>
            </p:txBody>
          </p:sp>
        </p:grpSp>
        <p:grpSp>
          <p:nvGrpSpPr>
            <p:cNvPr id="26" name="Group 56">
              <a:extLst>
                <a:ext uri="{FF2B5EF4-FFF2-40B4-BE49-F238E27FC236}">
                  <a16:creationId xmlns:a16="http://schemas.microsoft.com/office/drawing/2014/main" id="{E8C1D81A-41C4-AD4A-11BF-73C45F4F1FBE}"/>
                </a:ext>
              </a:extLst>
            </p:cNvPr>
            <p:cNvGrpSpPr/>
            <p:nvPr/>
          </p:nvGrpSpPr>
          <p:grpSpPr>
            <a:xfrm>
              <a:off x="4595813" y="2245431"/>
              <a:ext cx="986542" cy="986542"/>
              <a:chOff x="1079325" y="2242609"/>
              <a:chExt cx="986542" cy="986542"/>
            </a:xfrm>
          </p:grpSpPr>
          <p:pic>
            <p:nvPicPr>
              <p:cNvPr id="27" name="Picture 8" descr="F:\AAA-LÀM ẢNH SLIDE\Bai10-HĐ3-4(7).png">
                <a:extLst>
                  <a:ext uri="{FF2B5EF4-FFF2-40B4-BE49-F238E27FC236}">
                    <a16:creationId xmlns:a16="http://schemas.microsoft.com/office/drawing/2014/main" id="{C1E6AB73-3AE5-AB01-037F-D7229E165B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1079325" y="2242609"/>
                <a:ext cx="986542" cy="986542"/>
              </a:xfrm>
              <a:prstGeom prst="rect">
                <a:avLst/>
              </a:prstGeom>
              <a:noFill/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7BD85FD-8B12-4C30-A1EF-C6CA3A10D536}"/>
                  </a:ext>
                </a:extLst>
              </p:cNvPr>
              <p:cNvSpPr txBox="1"/>
              <p:nvPr/>
            </p:nvSpPr>
            <p:spPr>
              <a:xfrm>
                <a:off x="1388533" y="2686754"/>
                <a:ext cx="408310" cy="3825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09402"/>
                <a:r>
                  <a:rPr lang="en-US" sz="2400" b="1" dirty="0">
                    <a:solidFill>
                      <a:srgbClr val="4472C4"/>
                    </a:solidFill>
                    <a:cs typeface="Lato Heavy" pitchFamily="34" charset="0"/>
                  </a:rPr>
                  <a:t>7</a:t>
                </a:r>
              </a:p>
            </p:txBody>
          </p:sp>
        </p:grpSp>
      </p:grpSp>
      <p:sp>
        <p:nvSpPr>
          <p:cNvPr id="39" name="Freeform 68">
            <a:extLst>
              <a:ext uri="{FF2B5EF4-FFF2-40B4-BE49-F238E27FC236}">
                <a16:creationId xmlns:a16="http://schemas.microsoft.com/office/drawing/2014/main" id="{B1A52F70-9C6C-E781-9589-9768E4213D5D}"/>
              </a:ext>
            </a:extLst>
          </p:cNvPr>
          <p:cNvSpPr/>
          <p:nvPr/>
        </p:nvSpPr>
        <p:spPr>
          <a:xfrm>
            <a:off x="1907064" y="2169221"/>
            <a:ext cx="709699" cy="1038218"/>
          </a:xfrm>
          <a:custGeom>
            <a:avLst/>
            <a:gdLst>
              <a:gd name="connsiteX0" fmla="*/ 532459 w 532459"/>
              <a:gd name="connsiteY0" fmla="*/ 0 h 778934"/>
              <a:gd name="connsiteX1" fmla="*/ 24459 w 532459"/>
              <a:gd name="connsiteY1" fmla="*/ 293512 h 778934"/>
              <a:gd name="connsiteX2" fmla="*/ 385703 w 532459"/>
              <a:gd name="connsiteY2" fmla="*/ 496712 h 778934"/>
              <a:gd name="connsiteX3" fmla="*/ 430859 w 532459"/>
              <a:gd name="connsiteY3" fmla="*/ 778934 h 778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2459" h="778934">
                <a:moveTo>
                  <a:pt x="532459" y="0"/>
                </a:moveTo>
                <a:cubicBezTo>
                  <a:pt x="290688" y="105363"/>
                  <a:pt x="48918" y="210727"/>
                  <a:pt x="24459" y="293512"/>
                </a:cubicBezTo>
                <a:cubicBezTo>
                  <a:pt x="0" y="376297"/>
                  <a:pt x="317970" y="415809"/>
                  <a:pt x="385703" y="496712"/>
                </a:cubicBezTo>
                <a:cubicBezTo>
                  <a:pt x="453436" y="577615"/>
                  <a:pt x="442147" y="678274"/>
                  <a:pt x="430859" y="778934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0" name="Freeform 69">
            <a:extLst>
              <a:ext uri="{FF2B5EF4-FFF2-40B4-BE49-F238E27FC236}">
                <a16:creationId xmlns:a16="http://schemas.microsoft.com/office/drawing/2014/main" id="{A7748410-97AF-1A9D-48A7-1B4FC896282D}"/>
              </a:ext>
            </a:extLst>
          </p:cNvPr>
          <p:cNvSpPr/>
          <p:nvPr/>
        </p:nvSpPr>
        <p:spPr>
          <a:xfrm>
            <a:off x="6650218" y="2568569"/>
            <a:ext cx="1805597" cy="668169"/>
          </a:xfrm>
          <a:custGeom>
            <a:avLst/>
            <a:gdLst>
              <a:gd name="connsiteX0" fmla="*/ 0 w 1388533"/>
              <a:gd name="connsiteY0" fmla="*/ 118534 h 626534"/>
              <a:gd name="connsiteX1" fmla="*/ 756356 w 1388533"/>
              <a:gd name="connsiteY1" fmla="*/ 84667 h 626534"/>
              <a:gd name="connsiteX2" fmla="*/ 1388533 w 1388533"/>
              <a:gd name="connsiteY2" fmla="*/ 626534 h 626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88533" h="626534">
                <a:moveTo>
                  <a:pt x="0" y="118534"/>
                </a:moveTo>
                <a:cubicBezTo>
                  <a:pt x="262467" y="59267"/>
                  <a:pt x="524934" y="0"/>
                  <a:pt x="756356" y="84667"/>
                </a:cubicBezTo>
                <a:cubicBezTo>
                  <a:pt x="987778" y="169334"/>
                  <a:pt x="1188155" y="397934"/>
                  <a:pt x="1388533" y="626534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1" name="Freeform 74">
            <a:extLst>
              <a:ext uri="{FF2B5EF4-FFF2-40B4-BE49-F238E27FC236}">
                <a16:creationId xmlns:a16="http://schemas.microsoft.com/office/drawing/2014/main" id="{A6EE5DDD-BDC4-E44B-2B85-4E714ED41C09}"/>
              </a:ext>
            </a:extLst>
          </p:cNvPr>
          <p:cNvSpPr/>
          <p:nvPr/>
        </p:nvSpPr>
        <p:spPr>
          <a:xfrm>
            <a:off x="6538608" y="2342386"/>
            <a:ext cx="1805596" cy="962984"/>
          </a:xfrm>
          <a:custGeom>
            <a:avLst/>
            <a:gdLst>
              <a:gd name="connsiteX0" fmla="*/ 1354667 w 1354667"/>
              <a:gd name="connsiteY0" fmla="*/ 0 h 722489"/>
              <a:gd name="connsiteX1" fmla="*/ 395111 w 1354667"/>
              <a:gd name="connsiteY1" fmla="*/ 191911 h 722489"/>
              <a:gd name="connsiteX2" fmla="*/ 0 w 1354667"/>
              <a:gd name="connsiteY2" fmla="*/ 722489 h 72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54667" h="722489">
                <a:moveTo>
                  <a:pt x="1354667" y="0"/>
                </a:moveTo>
                <a:cubicBezTo>
                  <a:pt x="987778" y="35748"/>
                  <a:pt x="620889" y="71496"/>
                  <a:pt x="395111" y="191911"/>
                </a:cubicBezTo>
                <a:cubicBezTo>
                  <a:pt x="169333" y="312326"/>
                  <a:pt x="84666" y="517407"/>
                  <a:pt x="0" y="722489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2" name="Freeform 78">
            <a:extLst>
              <a:ext uri="{FF2B5EF4-FFF2-40B4-BE49-F238E27FC236}">
                <a16:creationId xmlns:a16="http://schemas.microsoft.com/office/drawing/2014/main" id="{191A294C-A895-A564-11BF-AE2E1E7F4EB0}"/>
              </a:ext>
            </a:extLst>
          </p:cNvPr>
          <p:cNvSpPr/>
          <p:nvPr/>
        </p:nvSpPr>
        <p:spPr>
          <a:xfrm>
            <a:off x="3682937" y="4424100"/>
            <a:ext cx="1775501" cy="2038817"/>
          </a:xfrm>
          <a:custGeom>
            <a:avLst/>
            <a:gdLst>
              <a:gd name="connsiteX0" fmla="*/ 0 w 1332088"/>
              <a:gd name="connsiteY0" fmla="*/ 1388533 h 1529644"/>
              <a:gd name="connsiteX1" fmla="*/ 891822 w 1332088"/>
              <a:gd name="connsiteY1" fmla="*/ 1298222 h 1529644"/>
              <a:gd name="connsiteX2" fmla="*/ 1332088 w 1332088"/>
              <a:gd name="connsiteY2" fmla="*/ 0 h 1529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32088" h="1529644">
                <a:moveTo>
                  <a:pt x="0" y="1388533"/>
                </a:moveTo>
                <a:cubicBezTo>
                  <a:pt x="334903" y="1459088"/>
                  <a:pt x="669807" y="1529644"/>
                  <a:pt x="891822" y="1298222"/>
                </a:cubicBezTo>
                <a:cubicBezTo>
                  <a:pt x="1113837" y="1066800"/>
                  <a:pt x="1222962" y="533400"/>
                  <a:pt x="1332088" y="0"/>
                </a:cubicBezTo>
              </a:path>
            </a:pathLst>
          </a:cu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3" name="Freeform 61">
            <a:extLst>
              <a:ext uri="{FF2B5EF4-FFF2-40B4-BE49-F238E27FC236}">
                <a16:creationId xmlns:a16="http://schemas.microsoft.com/office/drawing/2014/main" id="{1A938759-6DC1-91D7-6016-6F6027570224}"/>
              </a:ext>
            </a:extLst>
          </p:cNvPr>
          <p:cNvSpPr/>
          <p:nvPr/>
        </p:nvSpPr>
        <p:spPr>
          <a:xfrm>
            <a:off x="4079305" y="4409052"/>
            <a:ext cx="1548134" cy="1594684"/>
          </a:xfrm>
          <a:custGeom>
            <a:avLst/>
            <a:gdLst>
              <a:gd name="connsiteX0" fmla="*/ 0 w 1343378"/>
              <a:gd name="connsiteY0" fmla="*/ 0 h 1320800"/>
              <a:gd name="connsiteX1" fmla="*/ 643467 w 1343378"/>
              <a:gd name="connsiteY1" fmla="*/ 406400 h 1320800"/>
              <a:gd name="connsiteX2" fmla="*/ 428978 w 1343378"/>
              <a:gd name="connsiteY2" fmla="*/ 1016000 h 1320800"/>
              <a:gd name="connsiteX3" fmla="*/ 1343378 w 1343378"/>
              <a:gd name="connsiteY3" fmla="*/ 1320800 h 132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43378" h="1320800">
                <a:moveTo>
                  <a:pt x="0" y="0"/>
                </a:moveTo>
                <a:cubicBezTo>
                  <a:pt x="285985" y="118533"/>
                  <a:pt x="571971" y="237067"/>
                  <a:pt x="643467" y="406400"/>
                </a:cubicBezTo>
                <a:cubicBezTo>
                  <a:pt x="714963" y="575733"/>
                  <a:pt x="312326" y="863600"/>
                  <a:pt x="428978" y="1016000"/>
                </a:cubicBezTo>
                <a:cubicBezTo>
                  <a:pt x="545630" y="1168400"/>
                  <a:pt x="1044223" y="1266237"/>
                  <a:pt x="1343378" y="132080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44" name="Freeform 75">
            <a:extLst>
              <a:ext uri="{FF2B5EF4-FFF2-40B4-BE49-F238E27FC236}">
                <a16:creationId xmlns:a16="http://schemas.microsoft.com/office/drawing/2014/main" id="{09B62D64-3528-4C5E-88EC-FED6411AC306}"/>
              </a:ext>
            </a:extLst>
          </p:cNvPr>
          <p:cNvSpPr/>
          <p:nvPr/>
        </p:nvSpPr>
        <p:spPr>
          <a:xfrm>
            <a:off x="9469344" y="4409434"/>
            <a:ext cx="1464538" cy="1655129"/>
          </a:xfrm>
          <a:custGeom>
            <a:avLst/>
            <a:gdLst>
              <a:gd name="connsiteX0" fmla="*/ 0 w 1098785"/>
              <a:gd name="connsiteY0" fmla="*/ 1241778 h 1241778"/>
              <a:gd name="connsiteX1" fmla="*/ 1049866 w 1098785"/>
              <a:gd name="connsiteY1" fmla="*/ 948267 h 1241778"/>
              <a:gd name="connsiteX2" fmla="*/ 293511 w 1098785"/>
              <a:gd name="connsiteY2" fmla="*/ 508000 h 1241778"/>
              <a:gd name="connsiteX3" fmla="*/ 417688 w 1098785"/>
              <a:gd name="connsiteY3" fmla="*/ 0 h 1241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785" h="1241778">
                <a:moveTo>
                  <a:pt x="0" y="1241778"/>
                </a:moveTo>
                <a:cubicBezTo>
                  <a:pt x="500473" y="1156170"/>
                  <a:pt x="1000947" y="1070563"/>
                  <a:pt x="1049866" y="948267"/>
                </a:cubicBezTo>
                <a:cubicBezTo>
                  <a:pt x="1098785" y="825971"/>
                  <a:pt x="398874" y="666044"/>
                  <a:pt x="293511" y="508000"/>
                </a:cubicBezTo>
                <a:cubicBezTo>
                  <a:pt x="188148" y="349956"/>
                  <a:pt x="302918" y="174978"/>
                  <a:pt x="417688" y="0"/>
                </a:cubicBezTo>
              </a:path>
            </a:pathLst>
          </a:cu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402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15CB8B7A-9AB2-4C3F-8ECB-6F648E324C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45" y="228399"/>
            <a:ext cx="2226464" cy="111323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7D58CCE-9C94-2266-8428-F0805369BA6C}"/>
              </a:ext>
            </a:extLst>
          </p:cNvPr>
          <p:cNvSpPr txBox="1"/>
          <p:nvPr/>
        </p:nvSpPr>
        <p:spPr>
          <a:xfrm>
            <a:off x="2879201" y="351923"/>
            <a:ext cx="60983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8804">
              <a:spcBef>
                <a:spcPts val="1333"/>
              </a:spcBef>
            </a:pPr>
            <a:r>
              <a:rPr lang="en-GB" sz="3600" b="1">
                <a:solidFill>
                  <a:srgbClr val="00B050"/>
                </a:solidFill>
                <a:cs typeface="Lato" panose="020F0502020204030203" pitchFamily="34" charset="0"/>
              </a:rPr>
              <a:t>4. Tìm chuồng cho thỏ.</a:t>
            </a:r>
            <a:endParaRPr lang="en-GB" sz="3600" b="1" dirty="0">
              <a:solidFill>
                <a:srgbClr val="00B050"/>
              </a:solidFill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4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4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1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3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2700" y="0"/>
            <a:ext cx="12255500" cy="2226310"/>
            <a:chOff x="-20" y="0"/>
            <a:chExt cx="19300" cy="3506"/>
          </a:xfrm>
        </p:grpSpPr>
        <p:sp>
          <p:nvSpPr>
            <p:cNvPr id="3" name="Rectangles 2"/>
            <p:cNvSpPr/>
            <p:nvPr/>
          </p:nvSpPr>
          <p:spPr>
            <a:xfrm>
              <a:off x="-20" y="0"/>
              <a:ext cx="19300" cy="3507"/>
            </a:xfrm>
            <a:prstGeom prst="rect">
              <a:avLst/>
            </a:prstGeom>
            <a:solidFill>
              <a:srgbClr val="A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9200" cy="3047"/>
            </a:xfrm>
            <a:prstGeom prst="rect">
              <a:avLst/>
            </a:prstGeom>
          </p:spPr>
        </p:pic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1" t="55927"/>
          <a:stretch>
            <a:fillRect/>
          </a:stretch>
        </p:blipFill>
        <p:spPr>
          <a:xfrm>
            <a:off x="624205" y="177800"/>
            <a:ext cx="10709910" cy="4890770"/>
          </a:xfrm>
          <a:prstGeom prst="rect">
            <a:avLst/>
          </a:prstGeom>
        </p:spPr>
      </p:pic>
      <p:pic>
        <p:nvPicPr>
          <p:cNvPr id="9" name="Picture 8" descr="Pictur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0370" y="1695450"/>
            <a:ext cx="9327515" cy="2252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42" b="98684" l="9951" r="89885">
                        <a14:foregroundMark x1="27138" y1="67982" x2="35280" y2="80117"/>
                        <a14:foregroundMark x1="37747" y1="66228" x2="33635" y2="76608"/>
                        <a14:foregroundMark x1="36678" y1="66082" x2="35197" y2="71053"/>
                        <a14:foregroundMark x1="28043" y1="66520" x2="30839" y2="70760"/>
                        <a14:foregroundMark x1="32237" y1="79678" x2="32895" y2="89912"/>
                        <a14:foregroundMark x1="32237" y1="91813" x2="33635" y2="98246"/>
                        <a14:foregroundMark x1="34704" y1="91667" x2="36513" y2="97515"/>
                        <a14:foregroundMark x1="35938" y1="95468" x2="37253" y2="97076"/>
                        <a14:foregroundMark x1="47780" y1="80556" x2="47451" y2="89912"/>
                        <a14:foregroundMark x1="52961" y1="78216" x2="47039" y2="82895"/>
                        <a14:foregroundMark x1="45477" y1="89766" x2="43997" y2="92544"/>
                        <a14:foregroundMark x1="57401" y1="68567" x2="58059" y2="89035"/>
                        <a14:foregroundMark x1="68832" y1="90351" x2="69216" y2="95121"/>
                        <a14:foregroundMark x1="70313" y1="68860" x2="69490" y2="77778"/>
                        <a14:foregroundMark x1="74589" y1="77485" x2="75000" y2="81140"/>
                        <a14:foregroundMark x1="45148" y1="70029" x2="47039" y2="82895"/>
                        <a14:foregroundMark x1="69655" y1="81140" x2="70313" y2="84795"/>
                        <a14:foregroundMark x1="71957" y1="79678" x2="72286" y2="81579"/>
                        <a14:foregroundMark x1="67845" y1="79678" x2="68010" y2="80994"/>
                        <a14:foregroundMark x1="68503" y1="91667" x2="68832" y2="95468"/>
                        <a14:foregroundMark x1="70806" y1="92105" x2="71546" y2="95029"/>
                        <a14:foregroundMark x1="70888" y1="94444" x2="71299" y2="97661"/>
                        <a14:backgroundMark x1="21628" y1="83626" x2="26234" y2="91374"/>
                        <a14:backgroundMark x1="40461" y1="84649" x2="41612" y2="88158"/>
                        <a14:backgroundMark x1="35773" y1="81140" x2="36020" y2="81140"/>
                        <a14:backgroundMark x1="67599" y1="98099" x2="67928" y2="98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59029" r="23822"/>
          <a:stretch>
            <a:fillRect/>
          </a:stretch>
        </p:blipFill>
        <p:spPr>
          <a:xfrm>
            <a:off x="2582545" y="4086225"/>
            <a:ext cx="6793865" cy="288734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39649" y="451538"/>
            <a:ext cx="5069409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800" b="1" i="0" u="none" strike="noStrike" kern="1200" cap="none" spc="0" normalizeH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bạn tới trường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9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１＋６＝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dirty="0">
                <a:solidFill>
                  <a:prstClr val="white"/>
                </a:solidFill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５＋２＝？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2601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４＋２＝？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8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7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kumimoji="0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6</a:t>
            </a:r>
            <a:endParaRPr kumimoji="0" lang="en-US" alt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 + 3</a:t>
            </a:r>
            <a:r>
              <a:rPr kumimoji="0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＝？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3057220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10: PHÉP CỘNG TRONG PHẠM </a:t>
            </a:r>
            <a:r>
              <a:rPr lang="en-US" sz="4400" b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 10 (Tiết 4)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3" y="894087"/>
            <a:ext cx="2438241" cy="1467126"/>
            <a:chOff x="1523998" y="0"/>
            <a:chExt cx="2190751" cy="11986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97047" y="318552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008" y="1080869"/>
            <a:ext cx="7060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251</Words>
  <Application>Microsoft Office PowerPoint</Application>
  <PresentationFormat>Widescreen</PresentationFormat>
  <Paragraphs>109</Paragraphs>
  <Slides>20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等线</vt:lpstr>
      <vt:lpstr>微软雅黑</vt:lpstr>
      <vt:lpstr>Arial</vt:lpstr>
      <vt:lpstr>Arial-Rounded</vt:lpstr>
      <vt:lpstr>Bebas Neue</vt:lpstr>
      <vt:lpstr>Calibri</vt:lpstr>
      <vt:lpstr>Cambria</vt:lpstr>
      <vt:lpstr>Fredoka One</vt:lpstr>
      <vt:lpstr>ITC Avant Garde Std Bk</vt:lpstr>
      <vt:lpstr>Lato</vt:lpstr>
      <vt:lpstr>Lato Heavy</vt:lpstr>
      <vt:lpstr>Mulish</vt:lpstr>
      <vt:lpstr>Neucha</vt:lpstr>
      <vt:lpstr>Raleway</vt:lpstr>
      <vt:lpstr>Times New Roman</vt:lpstr>
      <vt:lpstr>Titan One</vt:lpstr>
      <vt:lpstr>Office Theme</vt:lpstr>
      <vt:lpstr>2_Office 主题</vt:lpstr>
      <vt:lpstr>https://www.freeppt7.com</vt:lpstr>
      <vt:lpstr>1_Office Theme</vt:lpstr>
      <vt:lpstr>3_Office 主题​​</vt:lpstr>
      <vt:lpstr>3_Office Theme</vt:lpstr>
      <vt:lpstr>2_Office Theme</vt:lpstr>
      <vt:lpstr>Children's Day in Brazil by Slidesgo</vt:lpstr>
      <vt:lpstr>1_Children's Day in Brazil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66</cp:revision>
  <dcterms:created xsi:type="dcterms:W3CDTF">2021-07-20T01:55:21Z</dcterms:created>
  <dcterms:modified xsi:type="dcterms:W3CDTF">2025-11-14T13:51:44Z</dcterms:modified>
</cp:coreProperties>
</file>