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95" r:id="rId4"/>
    <p:sldMasterId id="2147483925" r:id="rId5"/>
    <p:sldMasterId id="2147483951" r:id="rId6"/>
    <p:sldMasterId id="2147483957" r:id="rId7"/>
    <p:sldMasterId id="2147483969" r:id="rId8"/>
    <p:sldMasterId id="2147483987" r:id="rId9"/>
  </p:sldMasterIdLst>
  <p:notesMasterIdLst>
    <p:notesMasterId r:id="rId28"/>
  </p:notesMasterIdLst>
  <p:sldIdLst>
    <p:sldId id="2007577108" r:id="rId10"/>
    <p:sldId id="386" r:id="rId11"/>
    <p:sldId id="296" r:id="rId12"/>
    <p:sldId id="297" r:id="rId13"/>
    <p:sldId id="298" r:id="rId14"/>
    <p:sldId id="299" r:id="rId15"/>
    <p:sldId id="2007577095" r:id="rId16"/>
    <p:sldId id="2007577107" r:id="rId17"/>
    <p:sldId id="308" r:id="rId18"/>
    <p:sldId id="315" r:id="rId19"/>
    <p:sldId id="322" r:id="rId20"/>
    <p:sldId id="292" r:id="rId21"/>
    <p:sldId id="647" r:id="rId22"/>
    <p:sldId id="319" r:id="rId23"/>
    <p:sldId id="321" r:id="rId24"/>
    <p:sldId id="317" r:id="rId25"/>
    <p:sldId id="323" r:id="rId26"/>
    <p:sldId id="51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54" autoAdjust="0"/>
    <p:restoredTop sz="94660"/>
  </p:normalViewPr>
  <p:slideViewPr>
    <p:cSldViewPr snapToGrid="0">
      <p:cViewPr varScale="1">
        <p:scale>
          <a:sx n="94" d="100"/>
          <a:sy n="94" d="100"/>
        </p:scale>
        <p:origin x="1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</a:t>
            </a:r>
            <a:r>
              <a:rPr lang="en-US" baseline="0"/>
              <a:t> con vật đều cho rằng mình trả lời đúng</a:t>
            </a:r>
          </a:p>
          <a:p>
            <a:r>
              <a:rPr lang="en-US" baseline="0"/>
              <a:t>Vậy chúng ta hãy cũng phân giải giúp bác Gấu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293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Viết</a:t>
            </a:r>
            <a:r>
              <a:rPr lang="en-US" baseline="0"/>
              <a:t> dấu trừ vào bảng con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869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903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8E2259-F376-48FE-8D13-3F698BC9F5A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41304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161283-20C5-4259-ADDB-E551A7B09BE4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80962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2E9ADC-D685-4DF9-8A9E-C4EB781D9F6B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45887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BA280C-61D8-4E76-87EE-D3F3A08B8AE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502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0F5F4C42-29ED-46AF-AD1C-40BAB4AF6E2A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54903501-02E2-44EE-AAC5-D2FAE5A52AC0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-1" y="-255181"/>
            <a:ext cx="5050465" cy="7113181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4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93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FBEA9F2-568B-4D9D-8961-D1DB7A32688C}"/>
              </a:ext>
            </a:extLst>
          </p:cNvPr>
          <p:cNvSpPr/>
          <p:nvPr userDrawn="1"/>
        </p:nvSpPr>
        <p:spPr>
          <a:xfrm>
            <a:off x="-90883" y="292395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E497EEC-C6B7-4E78-AF5F-0D0AEC97CBC5}"/>
              </a:ext>
            </a:extLst>
          </p:cNvPr>
          <p:cNvSpPr/>
          <p:nvPr userDrawn="1"/>
        </p:nvSpPr>
        <p:spPr>
          <a:xfrm>
            <a:off x="1317930" y="749594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E67697BF-97A1-4D44-A3DE-8C4DE7BB1A96}"/>
              </a:ext>
            </a:extLst>
          </p:cNvPr>
          <p:cNvSpPr/>
          <p:nvPr userDrawn="1"/>
        </p:nvSpPr>
        <p:spPr>
          <a:xfrm>
            <a:off x="2119550" y="1892593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E6CF3F1-B0DB-47F6-AA63-29E5200BD92C}"/>
              </a:ext>
            </a:extLst>
          </p:cNvPr>
          <p:cNvSpPr/>
          <p:nvPr userDrawn="1"/>
        </p:nvSpPr>
        <p:spPr>
          <a:xfrm>
            <a:off x="2407769" y="3264193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E0F22E3-CCDA-487D-8D1D-677DEB04E3DA}"/>
              </a:ext>
            </a:extLst>
          </p:cNvPr>
          <p:cNvSpPr/>
          <p:nvPr userDrawn="1"/>
        </p:nvSpPr>
        <p:spPr>
          <a:xfrm>
            <a:off x="1947910" y="45401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524FE19-AA4F-418F-8944-6E7F84F2ABD0}"/>
              </a:ext>
            </a:extLst>
          </p:cNvPr>
          <p:cNvSpPr/>
          <p:nvPr userDrawn="1"/>
        </p:nvSpPr>
        <p:spPr>
          <a:xfrm>
            <a:off x="780984" y="52259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174C314-E33C-4657-8B83-50D91E38AA11}"/>
              </a:ext>
            </a:extLst>
          </p:cNvPr>
          <p:cNvSpPr/>
          <p:nvPr userDrawn="1"/>
        </p:nvSpPr>
        <p:spPr>
          <a:xfrm>
            <a:off x="-578845" y="52259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154E98E-2573-4727-9FB1-69541F0F0737}"/>
              </a:ext>
            </a:extLst>
          </p:cNvPr>
          <p:cNvSpPr/>
          <p:nvPr userDrawn="1"/>
        </p:nvSpPr>
        <p:spPr>
          <a:xfrm>
            <a:off x="-2132338" y="978195"/>
            <a:ext cx="5092999" cy="4901609"/>
          </a:xfrm>
          <a:prstGeom prst="flowChartConnector">
            <a:avLst/>
          </a:prstGeom>
          <a:solidFill>
            <a:srgbClr val="FDA82B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A45C5B-6DCD-42A9-ADAA-21F20777B2F5}"/>
              </a:ext>
            </a:extLst>
          </p:cNvPr>
          <p:cNvCxnSpPr>
            <a:stCxn id="7" idx="0"/>
          </p:cNvCxnSpPr>
          <p:nvPr userDrawn="1"/>
        </p:nvCxnSpPr>
        <p:spPr>
          <a:xfrm>
            <a:off x="642764" y="292395"/>
            <a:ext cx="10379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7DB401-E061-42C6-90D6-A5C0F3D35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2328783" y="922245"/>
            <a:ext cx="175438" cy="19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D4B65B-9FDB-42DD-934D-2567D451FE67}"/>
              </a:ext>
            </a:extLst>
          </p:cNvPr>
          <p:cNvCxnSpPr>
            <a:cxnSpLocks/>
          </p:cNvCxnSpPr>
          <p:nvPr userDrawn="1"/>
        </p:nvCxnSpPr>
        <p:spPr>
          <a:xfrm flipH="1">
            <a:off x="3295301" y="2282828"/>
            <a:ext cx="239803" cy="1062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C728E4-36B5-463F-8581-9DAB9E6982FA}"/>
              </a:ext>
            </a:extLst>
          </p:cNvPr>
          <p:cNvCxnSpPr/>
          <p:nvPr userDrawn="1"/>
        </p:nvCxnSpPr>
        <p:spPr>
          <a:xfrm>
            <a:off x="58221" y="6281056"/>
            <a:ext cx="10379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36214E-115C-4A93-8FA5-DC371DEDB11C}"/>
              </a:ext>
            </a:extLst>
          </p:cNvPr>
          <p:cNvCxnSpPr>
            <a:cxnSpLocks/>
          </p:cNvCxnSpPr>
          <p:nvPr userDrawn="1"/>
        </p:nvCxnSpPr>
        <p:spPr>
          <a:xfrm>
            <a:off x="1602346" y="6273460"/>
            <a:ext cx="99867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BFF5AB-D85C-421C-83B4-FB62D94D6A05}"/>
              </a:ext>
            </a:extLst>
          </p:cNvPr>
          <p:cNvCxnSpPr>
            <a:cxnSpLocks/>
          </p:cNvCxnSpPr>
          <p:nvPr userDrawn="1"/>
        </p:nvCxnSpPr>
        <p:spPr>
          <a:xfrm>
            <a:off x="3053514" y="5380040"/>
            <a:ext cx="291252" cy="1422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F6473E-986B-4073-9D41-491BA073AA23}"/>
              </a:ext>
            </a:extLst>
          </p:cNvPr>
          <p:cNvCxnSpPr>
            <a:cxnSpLocks/>
          </p:cNvCxnSpPr>
          <p:nvPr userDrawn="1"/>
        </p:nvCxnSpPr>
        <p:spPr>
          <a:xfrm>
            <a:off x="3586843" y="3949993"/>
            <a:ext cx="294736" cy="232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405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FBEA9F2-568B-4D9D-8961-D1DB7A32688C}"/>
              </a:ext>
            </a:extLst>
          </p:cNvPr>
          <p:cNvSpPr/>
          <p:nvPr userDrawn="1"/>
        </p:nvSpPr>
        <p:spPr>
          <a:xfrm>
            <a:off x="-90883" y="292395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E497EEC-C6B7-4E78-AF5F-0D0AEC97CBC5}"/>
              </a:ext>
            </a:extLst>
          </p:cNvPr>
          <p:cNvSpPr/>
          <p:nvPr userDrawn="1"/>
        </p:nvSpPr>
        <p:spPr>
          <a:xfrm>
            <a:off x="1317930" y="749594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E67697BF-97A1-4D44-A3DE-8C4DE7BB1A96}"/>
              </a:ext>
            </a:extLst>
          </p:cNvPr>
          <p:cNvSpPr/>
          <p:nvPr userDrawn="1"/>
        </p:nvSpPr>
        <p:spPr>
          <a:xfrm>
            <a:off x="2119550" y="1892593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E6CF3F1-B0DB-47F6-AA63-29E5200BD92C}"/>
              </a:ext>
            </a:extLst>
          </p:cNvPr>
          <p:cNvSpPr/>
          <p:nvPr userDrawn="1"/>
        </p:nvSpPr>
        <p:spPr>
          <a:xfrm>
            <a:off x="2407769" y="3264193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E0F22E3-CCDA-487D-8D1D-677DEB04E3DA}"/>
              </a:ext>
            </a:extLst>
          </p:cNvPr>
          <p:cNvSpPr/>
          <p:nvPr userDrawn="1"/>
        </p:nvSpPr>
        <p:spPr>
          <a:xfrm>
            <a:off x="1947910" y="45401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524FE19-AA4F-418F-8944-6E7F84F2ABD0}"/>
              </a:ext>
            </a:extLst>
          </p:cNvPr>
          <p:cNvSpPr/>
          <p:nvPr userDrawn="1"/>
        </p:nvSpPr>
        <p:spPr>
          <a:xfrm>
            <a:off x="780984" y="52259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174C314-E33C-4657-8B83-50D91E38AA11}"/>
              </a:ext>
            </a:extLst>
          </p:cNvPr>
          <p:cNvSpPr/>
          <p:nvPr userDrawn="1"/>
        </p:nvSpPr>
        <p:spPr>
          <a:xfrm>
            <a:off x="-578845" y="52259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154E98E-2573-4727-9FB1-69541F0F0737}"/>
              </a:ext>
            </a:extLst>
          </p:cNvPr>
          <p:cNvSpPr/>
          <p:nvPr userDrawn="1"/>
        </p:nvSpPr>
        <p:spPr>
          <a:xfrm>
            <a:off x="-2132338" y="978195"/>
            <a:ext cx="5092999" cy="4901609"/>
          </a:xfrm>
          <a:prstGeom prst="flowChartConnector">
            <a:avLst/>
          </a:prstGeom>
          <a:solidFill>
            <a:srgbClr val="FF79FF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A45C5B-6DCD-42A9-ADAA-21F20777B2F5}"/>
              </a:ext>
            </a:extLst>
          </p:cNvPr>
          <p:cNvCxnSpPr>
            <a:stCxn id="7" idx="0"/>
          </p:cNvCxnSpPr>
          <p:nvPr userDrawn="1"/>
        </p:nvCxnSpPr>
        <p:spPr>
          <a:xfrm>
            <a:off x="642764" y="292395"/>
            <a:ext cx="10379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7DB401-E061-42C6-90D6-A5C0F3D35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2328783" y="922245"/>
            <a:ext cx="175438" cy="190120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D4B65B-9FDB-42DD-934D-2567D451FE67}"/>
              </a:ext>
            </a:extLst>
          </p:cNvPr>
          <p:cNvCxnSpPr>
            <a:cxnSpLocks/>
          </p:cNvCxnSpPr>
          <p:nvPr userDrawn="1"/>
        </p:nvCxnSpPr>
        <p:spPr>
          <a:xfrm flipH="1">
            <a:off x="3295301" y="2282828"/>
            <a:ext cx="239803" cy="106233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C728E4-36B5-463F-8581-9DAB9E6982FA}"/>
              </a:ext>
            </a:extLst>
          </p:cNvPr>
          <p:cNvCxnSpPr/>
          <p:nvPr userDrawn="1"/>
        </p:nvCxnSpPr>
        <p:spPr>
          <a:xfrm>
            <a:off x="58221" y="6281056"/>
            <a:ext cx="10379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36214E-115C-4A93-8FA5-DC371DEDB11C}"/>
              </a:ext>
            </a:extLst>
          </p:cNvPr>
          <p:cNvCxnSpPr>
            <a:cxnSpLocks/>
          </p:cNvCxnSpPr>
          <p:nvPr userDrawn="1"/>
        </p:nvCxnSpPr>
        <p:spPr>
          <a:xfrm>
            <a:off x="1602346" y="6273460"/>
            <a:ext cx="99867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BFF5AB-D85C-421C-83B4-FB62D94D6A05}"/>
              </a:ext>
            </a:extLst>
          </p:cNvPr>
          <p:cNvCxnSpPr>
            <a:cxnSpLocks/>
          </p:cNvCxnSpPr>
          <p:nvPr userDrawn="1"/>
        </p:nvCxnSpPr>
        <p:spPr>
          <a:xfrm>
            <a:off x="3053514" y="5380040"/>
            <a:ext cx="291252" cy="142274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F6473E-986B-4073-9D41-491BA073AA23}"/>
              </a:ext>
            </a:extLst>
          </p:cNvPr>
          <p:cNvCxnSpPr>
            <a:cxnSpLocks/>
          </p:cNvCxnSpPr>
          <p:nvPr userDrawn="1"/>
        </p:nvCxnSpPr>
        <p:spPr>
          <a:xfrm>
            <a:off x="3586843" y="3949993"/>
            <a:ext cx="294736" cy="23291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93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C202A0-130F-44AA-82C4-701E740BB1AE}"/>
              </a:ext>
            </a:extLst>
          </p:cNvPr>
          <p:cNvSpPr/>
          <p:nvPr userDrawn="1"/>
        </p:nvSpPr>
        <p:spPr>
          <a:xfrm>
            <a:off x="-2180235" y="-2141620"/>
            <a:ext cx="7065056" cy="8999620"/>
          </a:xfrm>
          <a:prstGeom prst="roundRect">
            <a:avLst>
              <a:gd name="adj" fmla="val 35214"/>
            </a:avLst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E5D0335-6211-403D-9A32-AEE54DDFF958}"/>
              </a:ext>
            </a:extLst>
          </p:cNvPr>
          <p:cNvSpPr/>
          <p:nvPr userDrawn="1"/>
        </p:nvSpPr>
        <p:spPr>
          <a:xfrm>
            <a:off x="-2565245" y="-2141620"/>
            <a:ext cx="7065056" cy="8999620"/>
          </a:xfrm>
          <a:prstGeom prst="roundRect">
            <a:avLst>
              <a:gd name="adj" fmla="val 3521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3990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701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5645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3214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B9424-A913-407B-A0A9-716352CA3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695FE-5230-48ED-B74B-B001C1FDE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0B4268-5412-4629-B5E7-9E73A4FEA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B6300-5068-4559-B990-4DC8862C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9451C7-AAF8-45C1-9B9D-B694CE018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8B0041-D9C5-4559-9E40-17E87C3A3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370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81A30-F085-46CF-AA14-048B534C2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B50D0A-328D-49EE-8192-D6EE021A9F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2C1BEA-6E39-4CF2-9C26-8D0462725A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113CB8-0B16-411D-98E7-C1DC1FDDB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153701-ADC1-4348-B51F-FCEAC93C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4BC3E-183F-4D16-99D6-7BF06D48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23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1F654-3489-4195-8814-7E9C12FB6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40BCB3-C6F6-4FC4-A6D8-C0855669B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9EE49-442D-495A-8516-4FE62ABBA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BAF66-84BE-4AD0-8A66-1A349D18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A1E5A-2AC8-4C10-9E1B-73965B209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7589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FF8779-5B45-48E5-8397-9DD3F9AC2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ADF13D-39FF-45B3-B36F-D9D1FD099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242DA-958B-4C86-BCE1-48762A43B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87285-F8C6-4F5B-AAF8-2AEA70DE5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22E24-2FBF-4ED7-B4BF-5ED4B121B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34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18099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5522790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7815156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518344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8267134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67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628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5035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4615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30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260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19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114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348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003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2382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1406796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0962095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3000500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087212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6990951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6967532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6998658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1451482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6761081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321323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9765247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404473342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62865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8843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8804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367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67064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05C511-A0F4-4840-A424-E84ABC1D9C2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88690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53FFB2-BE08-4F8F-8C1D-809C9EBD3555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87814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A13857-F724-4C1E-AE53-B89A286641C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0105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EF227F-B74F-4CEA-9B7E-91E0947B261E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0474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C41A5E-A659-48CD-B048-6C51C835A709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12766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A5403C-76BF-4D9D-B3CA-38E2E32CD3CB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82894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FBF658-437B-476F-ADB8-C3795E22963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263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6A9973-8171-41DB-A13A-563AC04E6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F03F8-1128-4E84-85C3-079068B32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605F6-4C3F-4C85-930E-EA31B3E91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52A0F-F3D5-4CFD-992B-CC832372B479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C4CC9-7165-4595-BD3D-21A0ABAC87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78A16-34C0-4B9C-B7FD-4E72E5AC6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64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35858A6-78BD-4413-8E45-6E8991F8258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909614" y="476250"/>
            <a:ext cx="1362382" cy="136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76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325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4488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  <p:sldLayoutId id="2147483981" r:id="rId12"/>
    <p:sldLayoutId id="2147483982" r:id="rId13"/>
    <p:sldLayoutId id="2147483983" r:id="rId14"/>
    <p:sldLayoutId id="2147483984" r:id="rId15"/>
    <p:sldLayoutId id="2147483985" r:id="rId16"/>
    <p:sldLayoutId id="2147483986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66E1FD-10E2-40F3-89E0-EFBC05D4975E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511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76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2.png"/><Relationship Id="rId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7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71.xml"/><Relationship Id="rId7" Type="http://schemas.microsoft.com/office/2007/relationships/hdphoto" Target="../media/hdphoto2.wdp"/><Relationship Id="rId12" Type="http://schemas.openxmlformats.org/officeDocument/2006/relationships/image" Target="../media/image5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11" Type="http://schemas.microsoft.com/office/2007/relationships/hdphoto" Target="../media/hdphoto4.wdp"/><Relationship Id="rId5" Type="http://schemas.openxmlformats.org/officeDocument/2006/relationships/image" Target="../media/image53.jpg"/><Relationship Id="rId10" Type="http://schemas.openxmlformats.org/officeDocument/2006/relationships/image" Target="../media/image56.png"/><Relationship Id="rId4" Type="http://schemas.openxmlformats.org/officeDocument/2006/relationships/notesSlide" Target="../notesSlides/notesSlide1.xml"/><Relationship Id="rId9" Type="http://schemas.microsoft.com/office/2007/relationships/hdphoto" Target="../media/hdphoto3.wdp"/><Relationship Id="rId14" Type="http://schemas.openxmlformats.org/officeDocument/2006/relationships/image" Target="../media/image5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4.png"/><Relationship Id="rId3" Type="http://schemas.openxmlformats.org/officeDocument/2006/relationships/audio" Target="../media/audio1.wav"/><Relationship Id="rId7" Type="http://schemas.openxmlformats.org/officeDocument/2006/relationships/image" Target="../media/image61.png"/><Relationship Id="rId12" Type="http://schemas.microsoft.com/office/2007/relationships/hdphoto" Target="../media/hdphoto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0.png"/><Relationship Id="rId11" Type="http://schemas.openxmlformats.org/officeDocument/2006/relationships/image" Target="../media/image63.png"/><Relationship Id="rId5" Type="http://schemas.openxmlformats.org/officeDocument/2006/relationships/audio" Target="../media/audio3.wav"/><Relationship Id="rId15" Type="http://schemas.openxmlformats.org/officeDocument/2006/relationships/image" Target="../media/image59.gif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62.png"/><Relationship Id="rId1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57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1.png"/><Relationship Id="rId11" Type="http://schemas.microsoft.com/office/2007/relationships/hdphoto" Target="../media/hdphoto6.wdp"/><Relationship Id="rId5" Type="http://schemas.openxmlformats.org/officeDocument/2006/relationships/audio" Target="../media/audio2.wav"/><Relationship Id="rId15" Type="http://schemas.openxmlformats.org/officeDocument/2006/relationships/image" Target="../media/image60.png"/><Relationship Id="rId10" Type="http://schemas.openxmlformats.org/officeDocument/2006/relationships/image" Target="../media/image63.png"/><Relationship Id="rId4" Type="http://schemas.openxmlformats.org/officeDocument/2006/relationships/audio" Target="../media/audio3.wav"/><Relationship Id="rId9" Type="http://schemas.microsoft.com/office/2007/relationships/hdphoto" Target="../media/hdphoto5.wdp"/><Relationship Id="rId14" Type="http://schemas.openxmlformats.org/officeDocument/2006/relationships/image" Target="../media/image5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57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1.png"/><Relationship Id="rId11" Type="http://schemas.microsoft.com/office/2007/relationships/hdphoto" Target="../media/hdphoto6.wdp"/><Relationship Id="rId5" Type="http://schemas.openxmlformats.org/officeDocument/2006/relationships/audio" Target="../media/audio3.wav"/><Relationship Id="rId15" Type="http://schemas.openxmlformats.org/officeDocument/2006/relationships/image" Target="../media/image60.png"/><Relationship Id="rId10" Type="http://schemas.openxmlformats.org/officeDocument/2006/relationships/image" Target="../media/image63.png"/><Relationship Id="rId4" Type="http://schemas.openxmlformats.org/officeDocument/2006/relationships/audio" Target="../media/audio2.wav"/><Relationship Id="rId9" Type="http://schemas.microsoft.com/office/2007/relationships/hdphoto" Target="../media/hdphoto5.wdp"/><Relationship Id="rId14" Type="http://schemas.openxmlformats.org/officeDocument/2006/relationships/image" Target="../media/image59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2717" y="1184359"/>
            <a:ext cx="9848383" cy="1371600"/>
          </a:xfrm>
        </p:spPr>
        <p:txBody>
          <a:bodyPr/>
          <a:lstStyle/>
          <a:p>
            <a:pPr>
              <a:defRPr/>
            </a:pP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</a:t>
            </a:r>
            <a:r>
              <a:rPr lang="en-US" sz="4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>
              <a:defRPr/>
            </a:pP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11: Phép trừ trong phạm vi 10</a:t>
            </a:r>
          </a:p>
          <a:p>
            <a:pPr>
              <a:defRPr/>
            </a:pP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defRPr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Lớp: 1A5</a:t>
            </a:r>
          </a:p>
          <a:p>
            <a:pPr algn="l">
              <a:defRPr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Trường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10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972" y="376980"/>
            <a:ext cx="2203098" cy="1101549"/>
          </a:xfrm>
          <a:prstGeom prst="rect">
            <a:avLst/>
          </a:prstGeom>
        </p:spPr>
      </p:pic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12594" y="5755458"/>
            <a:ext cx="475854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Bớt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1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quả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còn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lại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         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quả</a:t>
            </a:r>
            <a:endParaRPr lang="en-GB" sz="2800" dirty="0"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2050" name="Picture 2" descr="F:\AAA-LÀM ẢNH SLIDE\Bai11-KP1-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024" y="2264175"/>
            <a:ext cx="3509493" cy="3343843"/>
          </a:xfrm>
          <a:prstGeom prst="rect">
            <a:avLst/>
          </a:prstGeom>
          <a:noFill/>
        </p:spPr>
      </p:pic>
      <p:sp>
        <p:nvSpPr>
          <p:cNvPr id="13" name="Rounded Rectangular Callout 12"/>
          <p:cNvSpPr/>
          <p:nvPr/>
        </p:nvSpPr>
        <p:spPr>
          <a:xfrm flipH="1">
            <a:off x="627807" y="1478529"/>
            <a:ext cx="2012651" cy="1398370"/>
          </a:xfrm>
          <a:prstGeom prst="wedgeRoundRectCallout">
            <a:avLst>
              <a:gd name="adj1" fmla="val -37254"/>
              <a:gd name="adj2" fmla="val 78257"/>
              <a:gd name="adj3" fmla="val 16667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Bớt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 1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quả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,</a:t>
            </a:r>
          </a:p>
          <a:p>
            <a:pPr algn="ctr" defTabSz="609402"/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còn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lại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mấy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quả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863768" y="5697451"/>
            <a:ext cx="594490" cy="628679"/>
            <a:chOff x="1975996" y="3646349"/>
            <a:chExt cx="446022" cy="471673"/>
          </a:xfrm>
        </p:grpSpPr>
        <p:sp>
          <p:nvSpPr>
            <p:cNvPr id="1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851906" y="5717505"/>
            <a:ext cx="594490" cy="620074"/>
            <a:chOff x="1975996" y="3646349"/>
            <a:chExt cx="446022" cy="465217"/>
          </a:xfrm>
        </p:grpSpPr>
        <p:sp>
          <p:nvSpPr>
            <p:cNvPr id="1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59358" y="3677659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pic>
        <p:nvPicPr>
          <p:cNvPr id="1027" name="Picture 3" descr="F:\AAA-PDF-SGK\PNG\Bai11-KP1(1).png"/>
          <p:cNvPicPr>
            <a:picLocks noChangeAspect="1" noChangeArrowheads="1"/>
          </p:cNvPicPr>
          <p:nvPr/>
        </p:nvPicPr>
        <p:blipFill>
          <a:blip r:embed="rId4"/>
          <a:srcRect l="1439" t="3478" r="1439" b="8696"/>
          <a:stretch>
            <a:fillRect/>
          </a:stretch>
        </p:blipFill>
        <p:spPr bwMode="auto">
          <a:xfrm>
            <a:off x="4316774" y="2982463"/>
            <a:ext cx="7470716" cy="1459231"/>
          </a:xfrm>
          <a:prstGeom prst="rect">
            <a:avLst/>
          </a:prstGeom>
          <a:noFill/>
        </p:spPr>
      </p:pic>
      <p:pic>
        <p:nvPicPr>
          <p:cNvPr id="21" name="Picture 2" descr="F:\AAA-PDF-SGK\PNG\Bai11-KP1(1)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90118" y="2982463"/>
            <a:ext cx="2649247" cy="1324624"/>
          </a:xfrm>
          <a:prstGeom prst="rect">
            <a:avLst/>
          </a:prstGeom>
          <a:noFill/>
        </p:spPr>
      </p:pic>
      <p:sp>
        <p:nvSpPr>
          <p:cNvPr id="23" name="Rounded Rectangle 22"/>
          <p:cNvSpPr/>
          <p:nvPr/>
        </p:nvSpPr>
        <p:spPr>
          <a:xfrm>
            <a:off x="4771642" y="3262114"/>
            <a:ext cx="4273242" cy="752331"/>
          </a:xfrm>
          <a:prstGeom prst="roundRect">
            <a:avLst/>
          </a:prstGeom>
          <a:solidFill>
            <a:schemeClr val="bg1"/>
          </a:solidFill>
          <a:ln>
            <a:solidFill>
              <a:srgbClr val="3B6B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24" name="Picture 4" descr="F:\AAA-PDF-SGK\PNG\Bai11-KP1(1)(3).png"/>
          <p:cNvPicPr>
            <a:picLocks noChangeAspect="1" noChangeArrowheads="1"/>
          </p:cNvPicPr>
          <p:nvPr/>
        </p:nvPicPr>
        <p:blipFill>
          <a:blip r:embed="rId6" cstate="print"/>
          <a:srcRect t="9275" r="17778" b="9275"/>
          <a:stretch>
            <a:fillRect/>
          </a:stretch>
        </p:blipFill>
        <p:spPr bwMode="auto">
          <a:xfrm>
            <a:off x="5100643" y="3429000"/>
            <a:ext cx="534159" cy="507097"/>
          </a:xfrm>
          <a:prstGeom prst="rect">
            <a:avLst/>
          </a:prstGeom>
          <a:noFill/>
        </p:spPr>
      </p:pic>
      <p:pic>
        <p:nvPicPr>
          <p:cNvPr id="25" name="Picture 4" descr="F:\AAA-PDF-SGK\PNG\Bai11-KP1(1)(3).png"/>
          <p:cNvPicPr>
            <a:picLocks noChangeAspect="1" noChangeArrowheads="1"/>
          </p:cNvPicPr>
          <p:nvPr/>
        </p:nvPicPr>
        <p:blipFill>
          <a:blip r:embed="rId6" cstate="print"/>
          <a:srcRect t="9275" r="17778" b="9275"/>
          <a:stretch>
            <a:fillRect/>
          </a:stretch>
        </p:blipFill>
        <p:spPr bwMode="auto">
          <a:xfrm>
            <a:off x="5743269" y="3429000"/>
            <a:ext cx="534159" cy="507097"/>
          </a:xfrm>
          <a:prstGeom prst="rect">
            <a:avLst/>
          </a:prstGeom>
          <a:noFill/>
        </p:spPr>
      </p:pic>
      <p:pic>
        <p:nvPicPr>
          <p:cNvPr id="26" name="Picture 4" descr="F:\AAA-PDF-SGK\PNG\Bai11-KP1(1)(3).png"/>
          <p:cNvPicPr>
            <a:picLocks noChangeAspect="1" noChangeArrowheads="1"/>
          </p:cNvPicPr>
          <p:nvPr/>
        </p:nvPicPr>
        <p:blipFill>
          <a:blip r:embed="rId6" cstate="print"/>
          <a:srcRect t="9275" r="17778" b="9275"/>
          <a:stretch>
            <a:fillRect/>
          </a:stretch>
        </p:blipFill>
        <p:spPr bwMode="auto">
          <a:xfrm>
            <a:off x="6381179" y="3429000"/>
            <a:ext cx="534159" cy="507097"/>
          </a:xfrm>
          <a:prstGeom prst="rect">
            <a:avLst/>
          </a:prstGeom>
          <a:noFill/>
        </p:spPr>
      </p:pic>
      <p:pic>
        <p:nvPicPr>
          <p:cNvPr id="27" name="Picture 4" descr="F:\AAA-PDF-SGK\PNG\Bai11-KP1(1)(3).png"/>
          <p:cNvPicPr>
            <a:picLocks noChangeAspect="1" noChangeArrowheads="1"/>
          </p:cNvPicPr>
          <p:nvPr/>
        </p:nvPicPr>
        <p:blipFill>
          <a:blip r:embed="rId6" cstate="print"/>
          <a:srcRect t="9275" r="17778" b="9275"/>
          <a:stretch>
            <a:fillRect/>
          </a:stretch>
        </p:blipFill>
        <p:spPr bwMode="auto">
          <a:xfrm>
            <a:off x="7019089" y="3429000"/>
            <a:ext cx="534159" cy="507097"/>
          </a:xfrm>
          <a:prstGeom prst="rect">
            <a:avLst/>
          </a:prstGeom>
          <a:noFill/>
        </p:spPr>
      </p:pic>
      <p:pic>
        <p:nvPicPr>
          <p:cNvPr id="28" name="Picture 4" descr="F:\AAA-PDF-SGK\PNG\Bai11-KP1(1)(3).png"/>
          <p:cNvPicPr>
            <a:picLocks noChangeAspect="1" noChangeArrowheads="1"/>
          </p:cNvPicPr>
          <p:nvPr/>
        </p:nvPicPr>
        <p:blipFill>
          <a:blip r:embed="rId6" cstate="print"/>
          <a:srcRect t="9275" r="17778" b="9275"/>
          <a:stretch>
            <a:fillRect/>
          </a:stretch>
        </p:blipFill>
        <p:spPr bwMode="auto">
          <a:xfrm>
            <a:off x="7658571" y="3429000"/>
            <a:ext cx="534159" cy="507097"/>
          </a:xfrm>
          <a:prstGeom prst="rect">
            <a:avLst/>
          </a:prstGeom>
          <a:noFill/>
        </p:spPr>
      </p:pic>
      <p:pic>
        <p:nvPicPr>
          <p:cNvPr id="29" name="Picture 4" descr="F:\AAA-PDF-SGK\PNG\Bai11-KP1(1)(3).png"/>
          <p:cNvPicPr>
            <a:picLocks noChangeAspect="1" noChangeArrowheads="1"/>
          </p:cNvPicPr>
          <p:nvPr/>
        </p:nvPicPr>
        <p:blipFill>
          <a:blip r:embed="rId6" cstate="print"/>
          <a:srcRect t="9275" r="17778" b="9275"/>
          <a:stretch>
            <a:fillRect/>
          </a:stretch>
        </p:blipFill>
        <p:spPr bwMode="auto">
          <a:xfrm>
            <a:off x="8284578" y="3429000"/>
            <a:ext cx="534159" cy="507097"/>
          </a:xfrm>
          <a:prstGeom prst="rect">
            <a:avLst/>
          </a:prstGeom>
          <a:noFill/>
        </p:spPr>
      </p:pic>
      <p:cxnSp>
        <p:nvCxnSpPr>
          <p:cNvPr id="34" name="Straight Connector 33"/>
          <p:cNvCxnSpPr/>
          <p:nvPr/>
        </p:nvCxnSpPr>
        <p:spPr>
          <a:xfrm rot="16200000" flipH="1">
            <a:off x="8283080" y="3419512"/>
            <a:ext cx="536626" cy="5366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16618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99" y="875358"/>
            <a:ext cx="2202618" cy="1101309"/>
          </a:xfrm>
          <a:prstGeom prst="rect">
            <a:avLst/>
          </a:prstGeom>
        </p:spPr>
      </p:pic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06165" y="4910715"/>
            <a:ext cx="5391532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800" dirty="0">
                <a:cs typeface="Lato" panose="020F0502020204030203" pitchFamily="34" charset="0"/>
              </a:rPr>
              <a:t>Bay </a:t>
            </a:r>
            <a:r>
              <a:rPr lang="en-GB" sz="2800" dirty="0" err="1">
                <a:cs typeface="Lato" panose="020F0502020204030203" pitchFamily="34" charset="0"/>
              </a:rPr>
              <a:t>mất</a:t>
            </a:r>
            <a:r>
              <a:rPr lang="en-GB" sz="2800" dirty="0">
                <a:cs typeface="Lato" panose="020F0502020204030203" pitchFamily="34" charset="0"/>
              </a:rPr>
              <a:t> 2 </a:t>
            </a:r>
            <a:r>
              <a:rPr lang="en-GB" sz="2800" dirty="0" err="1">
                <a:cs typeface="Lato" panose="020F0502020204030203" pitchFamily="34" charset="0"/>
              </a:rPr>
              <a:t>quả</a:t>
            </a:r>
            <a:r>
              <a:rPr lang="en-GB" sz="2800" dirty="0">
                <a:cs typeface="Lato" panose="020F0502020204030203" pitchFamily="34" charset="0"/>
              </a:rPr>
              <a:t> </a:t>
            </a:r>
            <a:r>
              <a:rPr lang="en-GB" sz="2800" dirty="0" err="1">
                <a:cs typeface="Lato" panose="020F0502020204030203" pitchFamily="34" charset="0"/>
              </a:rPr>
              <a:t>còn</a:t>
            </a:r>
            <a:r>
              <a:rPr lang="en-GB" sz="2800" dirty="0">
                <a:cs typeface="Lato" panose="020F0502020204030203" pitchFamily="34" charset="0"/>
              </a:rPr>
              <a:t> </a:t>
            </a:r>
            <a:r>
              <a:rPr lang="en-GB" sz="2800" dirty="0" err="1">
                <a:cs typeface="Lato" panose="020F0502020204030203" pitchFamily="34" charset="0"/>
              </a:rPr>
              <a:t>lại</a:t>
            </a:r>
            <a:r>
              <a:rPr lang="en-GB" sz="2800" dirty="0">
                <a:cs typeface="Lato" panose="020F0502020204030203" pitchFamily="34" charset="0"/>
              </a:rPr>
              <a:t>           </a:t>
            </a:r>
            <a:r>
              <a:rPr lang="en-GB" sz="2800" dirty="0" err="1">
                <a:cs typeface="Lato" panose="020F0502020204030203" pitchFamily="34" charset="0"/>
              </a:rPr>
              <a:t>quả</a:t>
            </a:r>
            <a:endParaRPr lang="en-GB" sz="2800" dirty="0">
              <a:cs typeface="Lato" panose="020F0502020204030203" pitchFamily="34" charset="0"/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3803982" y="4803308"/>
            <a:ext cx="594490" cy="628679"/>
            <a:chOff x="1975996" y="3646349"/>
            <a:chExt cx="446022" cy="471673"/>
          </a:xfrm>
        </p:grpSpPr>
        <p:sp>
          <p:nvSpPr>
            <p:cNvPr id="1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17"/>
          <p:cNvGrpSpPr/>
          <p:nvPr/>
        </p:nvGrpSpPr>
        <p:grpSpPr>
          <a:xfrm>
            <a:off x="3803982" y="4837495"/>
            <a:ext cx="594490" cy="620074"/>
            <a:chOff x="1975996" y="3646349"/>
            <a:chExt cx="446022" cy="465217"/>
          </a:xfrm>
        </p:grpSpPr>
        <p:sp>
          <p:nvSpPr>
            <p:cNvPr id="1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59358" y="3677659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cs typeface="Lato" panose="020F0502020204030203" pitchFamily="34" charset="0"/>
                </a:rPr>
                <a:t>3</a:t>
              </a:r>
            </a:p>
          </p:txBody>
        </p:sp>
      </p:grpSp>
      <p:pic>
        <p:nvPicPr>
          <p:cNvPr id="4" name="Picture 2" descr="F:\AAA-LÀM ẢNH SLIDE\Bai11-KP1-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0494" y="2750934"/>
            <a:ext cx="5668233" cy="3373419"/>
          </a:xfrm>
          <a:prstGeom prst="rect">
            <a:avLst/>
          </a:prstGeom>
          <a:noFill/>
        </p:spPr>
      </p:pic>
      <p:sp>
        <p:nvSpPr>
          <p:cNvPr id="31" name="Rounded Rectangular Callout 30"/>
          <p:cNvSpPr/>
          <p:nvPr/>
        </p:nvSpPr>
        <p:spPr>
          <a:xfrm>
            <a:off x="7967184" y="733647"/>
            <a:ext cx="3037514" cy="1588654"/>
          </a:xfrm>
          <a:prstGeom prst="wedgeRoundRectCallou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Bay </a:t>
            </a:r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mất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 2 </a:t>
            </a:r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quả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,</a:t>
            </a:r>
          </a:p>
          <a:p>
            <a:pPr algn="ctr" defTabSz="609402"/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còn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lại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mấy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quả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bóng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?</a:t>
            </a:r>
          </a:p>
        </p:txBody>
      </p:sp>
      <p:pic>
        <p:nvPicPr>
          <p:cNvPr id="2052" name="Picture 4" descr="F:\AAA-PDF-SGK\PNG\Bai11-KP1(2).png"/>
          <p:cNvPicPr>
            <a:picLocks noChangeAspect="1" noChangeArrowheads="1"/>
          </p:cNvPicPr>
          <p:nvPr/>
        </p:nvPicPr>
        <p:blipFill rotWithShape="1">
          <a:blip r:embed="rId4"/>
          <a:srcRect l="4904" t="8393"/>
          <a:stretch/>
        </p:blipFill>
        <p:spPr bwMode="auto">
          <a:xfrm>
            <a:off x="704468" y="2637585"/>
            <a:ext cx="4136224" cy="1702623"/>
          </a:xfrm>
          <a:prstGeom prst="rect">
            <a:avLst/>
          </a:prstGeom>
          <a:noFill/>
        </p:spPr>
      </p:pic>
      <p:pic>
        <p:nvPicPr>
          <p:cNvPr id="32" name="Picture 3" descr="F:\AAA-PDF-SGK\PNG\Bai11-KP1(2)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5243" y="2574813"/>
            <a:ext cx="3656330" cy="18281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27887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9545780" y="1143000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4800" y="1118578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23644" y="2691848"/>
            <a:ext cx="20678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400" b="1">
                <a:solidFill>
                  <a:srgbClr val="0070C0"/>
                </a:solidFill>
                <a:latin typeface="HP001 4 hàng" pitchFamily="34" charset="0"/>
                <a:cs typeface="Arial" pitchFamily="34" charset="0"/>
              </a:rPr>
              <a:t>–</a:t>
            </a:r>
            <a:endParaRPr lang="en-US" sz="144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0999" y="823916"/>
            <a:ext cx="2467985" cy="29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881616" y="1131828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214030" y="1131828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239470" y="2921437"/>
            <a:ext cx="73761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HP001 4 hàng" pitchFamily="34" charset="0"/>
              </a:rPr>
              <a:t>5</a:t>
            </a:r>
            <a:r>
              <a:rPr lang="en-US" sz="9600" b="1">
                <a:solidFill>
                  <a:srgbClr val="0070C0"/>
                </a:solidFill>
                <a:latin typeface="HP001 4 hàng" pitchFamily="34" charset="0"/>
                <a:cs typeface="Arial" pitchFamily="34" charset="0"/>
              </a:rPr>
              <a:t> </a:t>
            </a:r>
            <a:r>
              <a:rPr lang="en-US" sz="9600" b="1">
                <a:solidFill>
                  <a:srgbClr val="FF0000"/>
                </a:solidFill>
                <a:latin typeface="HP001 4 hàng" pitchFamily="34" charset="0"/>
                <a:cs typeface="Arial" pitchFamily="34" charset="0"/>
              </a:rPr>
              <a:t>–</a:t>
            </a:r>
            <a:r>
              <a:rPr lang="en-US" sz="9600" b="1">
                <a:solidFill>
                  <a:srgbClr val="0070C0"/>
                </a:solidFill>
                <a:latin typeface="HP001 4 hàng" pitchFamily="34" charset="0"/>
                <a:cs typeface="Arial" pitchFamily="34" charset="0"/>
              </a:rPr>
              <a:t> </a:t>
            </a:r>
            <a:r>
              <a:rPr lang="en-US" sz="11500">
                <a:solidFill>
                  <a:srgbClr val="FF0000"/>
                </a:solidFill>
                <a:latin typeface="HP001 4 hàng" pitchFamily="34" charset="0"/>
              </a:rPr>
              <a:t>2 = 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145658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2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4511E-6 2.22222E-6 L 0.04803 0.00023 " pathEditMode="relative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1FF889-6ECC-D01F-EE72-ECE33248DE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12" y="1448780"/>
            <a:ext cx="790097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47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AAA-LÀM ẢNH SLIDE\Bai11-HĐ1-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0165" y="1191403"/>
            <a:ext cx="5338496" cy="5143831"/>
          </a:xfrm>
          <a:prstGeom prst="rect">
            <a:avLst/>
          </a:prstGeom>
          <a:noFill/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1645" y="4386976"/>
            <a:ext cx="2111957" cy="2111957"/>
          </a:xfrm>
          <a:prstGeom prst="rect">
            <a:avLst/>
          </a:prstGeom>
        </p:spPr>
      </p:pic>
      <p:grpSp>
        <p:nvGrpSpPr>
          <p:cNvPr id="45" name="Group 13"/>
          <p:cNvGrpSpPr/>
          <p:nvPr/>
        </p:nvGrpSpPr>
        <p:grpSpPr>
          <a:xfrm>
            <a:off x="2308900" y="3763317"/>
            <a:ext cx="3066453" cy="1348334"/>
            <a:chOff x="479832" y="1354564"/>
            <a:chExt cx="2583058" cy="1173005"/>
          </a:xfrm>
        </p:grpSpPr>
        <p:sp>
          <p:nvSpPr>
            <p:cNvPr id="46" name="Cloud Callout 45"/>
            <p:cNvSpPr/>
            <p:nvPr/>
          </p:nvSpPr>
          <p:spPr>
            <a:xfrm>
              <a:off x="479832" y="1354564"/>
              <a:ext cx="2583058" cy="1173005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70748" y="1523514"/>
              <a:ext cx="1945699" cy="829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Đố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các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bạn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còn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lại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bao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nhiêu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quả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bưởi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trên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cây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48" name="Picture 2" descr="F:\AAA-PDF-SGK\PNG\Bai11-HĐ1-1.png"/>
          <p:cNvPicPr>
            <a:picLocks noChangeAspect="1" noChangeArrowheads="1"/>
          </p:cNvPicPr>
          <p:nvPr/>
        </p:nvPicPr>
        <p:blipFill>
          <a:blip r:embed="rId4"/>
          <a:srcRect l="22082" t="25454" r="68700" b="67271"/>
          <a:stretch>
            <a:fillRect/>
          </a:stretch>
        </p:blipFill>
        <p:spPr bwMode="auto">
          <a:xfrm>
            <a:off x="578926" y="1887110"/>
            <a:ext cx="1669794" cy="1778814"/>
          </a:xfrm>
          <a:prstGeom prst="rect">
            <a:avLst/>
          </a:prstGeom>
          <a:noFill/>
        </p:spPr>
      </p:pic>
      <p:pic>
        <p:nvPicPr>
          <p:cNvPr id="55" name="Picture 2" descr="F:\AAA-PDF-SGK\PNG\Bai11-HĐ1-1.png"/>
          <p:cNvPicPr>
            <a:picLocks noChangeAspect="1" noChangeArrowheads="1"/>
          </p:cNvPicPr>
          <p:nvPr/>
        </p:nvPicPr>
        <p:blipFill>
          <a:blip r:embed="rId4"/>
          <a:srcRect l="30670" t="25454" r="60113" b="67271"/>
          <a:stretch>
            <a:fillRect/>
          </a:stretch>
        </p:blipFill>
        <p:spPr bwMode="auto">
          <a:xfrm>
            <a:off x="2134414" y="1887305"/>
            <a:ext cx="1670157" cy="1778814"/>
          </a:xfrm>
          <a:prstGeom prst="rect">
            <a:avLst/>
          </a:prstGeom>
          <a:noFill/>
        </p:spPr>
      </p:pic>
      <p:grpSp>
        <p:nvGrpSpPr>
          <p:cNvPr id="49" name="Group 21"/>
          <p:cNvGrpSpPr/>
          <p:nvPr/>
        </p:nvGrpSpPr>
        <p:grpSpPr>
          <a:xfrm>
            <a:off x="2852756" y="2372101"/>
            <a:ext cx="770054" cy="800144"/>
            <a:chOff x="7632352" y="2681286"/>
            <a:chExt cx="405942" cy="42180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0232" y="2708177"/>
              <a:ext cx="236183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pic>
        <p:nvPicPr>
          <p:cNvPr id="56" name="Picture 2" descr="F:\AAA-PDF-SGK\PNG\Bai11-HĐ1-1.png"/>
          <p:cNvPicPr>
            <a:picLocks noChangeAspect="1" noChangeArrowheads="1"/>
          </p:cNvPicPr>
          <p:nvPr/>
        </p:nvPicPr>
        <p:blipFill>
          <a:blip r:embed="rId4"/>
          <a:srcRect l="39257" t="25454" r="49072" b="67271"/>
          <a:stretch>
            <a:fillRect/>
          </a:stretch>
        </p:blipFill>
        <p:spPr bwMode="auto">
          <a:xfrm>
            <a:off x="3690453" y="1887305"/>
            <a:ext cx="2114468" cy="1778814"/>
          </a:xfrm>
          <a:prstGeom prst="rect">
            <a:avLst/>
          </a:prstGeom>
          <a:noFill/>
        </p:spPr>
      </p:pic>
      <p:grpSp>
        <p:nvGrpSpPr>
          <p:cNvPr id="52" name="Group 21"/>
          <p:cNvGrpSpPr/>
          <p:nvPr/>
        </p:nvGrpSpPr>
        <p:grpSpPr>
          <a:xfrm>
            <a:off x="4440176" y="2379625"/>
            <a:ext cx="770054" cy="800144"/>
            <a:chOff x="7632352" y="2681286"/>
            <a:chExt cx="405942" cy="42180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2300" y="2708177"/>
              <a:ext cx="236183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0BD05B7-AE41-D605-1202-04EF0F581295}"/>
              </a:ext>
            </a:extLst>
          </p:cNvPr>
          <p:cNvGrpSpPr/>
          <p:nvPr/>
        </p:nvGrpSpPr>
        <p:grpSpPr>
          <a:xfrm>
            <a:off x="1924859" y="454158"/>
            <a:ext cx="11200331" cy="717482"/>
            <a:chOff x="482454" y="457200"/>
            <a:chExt cx="10848338" cy="71748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12C1446-F909-31E7-AEC9-B0232650D011}"/>
                </a:ext>
              </a:extLst>
            </p:cNvPr>
            <p:cNvSpPr/>
            <p:nvPr/>
          </p:nvSpPr>
          <p:spPr>
            <a:xfrm>
              <a:off x="482454" y="534602"/>
              <a:ext cx="619964" cy="64008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F025654-479E-6F31-88F3-C9FD21979FD6}"/>
                </a:ext>
              </a:extLst>
            </p:cNvPr>
            <p:cNvSpPr txBox="1"/>
            <p:nvPr/>
          </p:nvSpPr>
          <p:spPr>
            <a:xfrm>
              <a:off x="1174402" y="457200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a) Còn lại mấy quả bưởi trên cây?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65381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735" y="505539"/>
            <a:ext cx="2226464" cy="111323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2090" y="4421570"/>
            <a:ext cx="2111957" cy="2111957"/>
          </a:xfrm>
          <a:prstGeom prst="rect">
            <a:avLst/>
          </a:prstGeom>
        </p:spPr>
      </p:pic>
      <p:grpSp>
        <p:nvGrpSpPr>
          <p:cNvPr id="2" name="Group 13"/>
          <p:cNvGrpSpPr/>
          <p:nvPr/>
        </p:nvGrpSpPr>
        <p:grpSpPr>
          <a:xfrm>
            <a:off x="2217407" y="3750506"/>
            <a:ext cx="3066453" cy="1348334"/>
            <a:chOff x="479832" y="1354564"/>
            <a:chExt cx="2583058" cy="1173005"/>
          </a:xfrm>
        </p:grpSpPr>
        <p:sp>
          <p:nvSpPr>
            <p:cNvPr id="46" name="Cloud Callout 45"/>
            <p:cNvSpPr/>
            <p:nvPr/>
          </p:nvSpPr>
          <p:spPr>
            <a:xfrm>
              <a:off x="479832" y="1354564"/>
              <a:ext cx="2583058" cy="1173005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70748" y="1523514"/>
              <a:ext cx="1945699" cy="829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Đố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các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bạn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còn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lại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bao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nhiêu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quả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trứng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chưa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nở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55" name="Picture 2" descr="F:\AAA-PDF-SGK\PNG\Bai11-HĐ1-1.png"/>
          <p:cNvPicPr>
            <a:picLocks noChangeAspect="1" noChangeArrowheads="1"/>
          </p:cNvPicPr>
          <p:nvPr/>
        </p:nvPicPr>
        <p:blipFill>
          <a:blip r:embed="rId4"/>
          <a:srcRect l="30670" t="25454" r="60113" b="67271"/>
          <a:stretch>
            <a:fillRect/>
          </a:stretch>
        </p:blipFill>
        <p:spPr bwMode="auto">
          <a:xfrm>
            <a:off x="2042920" y="1861171"/>
            <a:ext cx="1670157" cy="1778814"/>
          </a:xfrm>
          <a:prstGeom prst="rect">
            <a:avLst/>
          </a:prstGeom>
          <a:noFill/>
        </p:spPr>
      </p:pic>
      <p:grpSp>
        <p:nvGrpSpPr>
          <p:cNvPr id="3" name="Group 21"/>
          <p:cNvGrpSpPr/>
          <p:nvPr/>
        </p:nvGrpSpPr>
        <p:grpSpPr>
          <a:xfrm>
            <a:off x="2761263" y="2345968"/>
            <a:ext cx="770054" cy="800144"/>
            <a:chOff x="7632352" y="2681286"/>
            <a:chExt cx="405942" cy="42180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0232" y="2708177"/>
              <a:ext cx="236183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7</a:t>
              </a:r>
            </a:p>
          </p:txBody>
        </p:sp>
      </p:grpSp>
      <p:pic>
        <p:nvPicPr>
          <p:cNvPr id="56" name="Picture 2" descr="F:\AAA-PDF-SGK\PNG\Bai11-HĐ1-1.png"/>
          <p:cNvPicPr>
            <a:picLocks noChangeAspect="1" noChangeArrowheads="1"/>
          </p:cNvPicPr>
          <p:nvPr/>
        </p:nvPicPr>
        <p:blipFill>
          <a:blip r:embed="rId4"/>
          <a:srcRect l="39257" t="25454" r="49072" b="67271"/>
          <a:stretch>
            <a:fillRect/>
          </a:stretch>
        </p:blipFill>
        <p:spPr bwMode="auto">
          <a:xfrm>
            <a:off x="3696635" y="1874591"/>
            <a:ext cx="2114468" cy="1778814"/>
          </a:xfrm>
          <a:prstGeom prst="rect">
            <a:avLst/>
          </a:prstGeom>
          <a:noFill/>
        </p:spPr>
      </p:pic>
      <p:grpSp>
        <p:nvGrpSpPr>
          <p:cNvPr id="4" name="Group 21"/>
          <p:cNvGrpSpPr/>
          <p:nvPr/>
        </p:nvGrpSpPr>
        <p:grpSpPr>
          <a:xfrm>
            <a:off x="4414784" y="2353492"/>
            <a:ext cx="770054" cy="800144"/>
            <a:chOff x="7632352" y="2681286"/>
            <a:chExt cx="405942" cy="42180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2300" y="2708177"/>
              <a:ext cx="236183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pic>
        <p:nvPicPr>
          <p:cNvPr id="5122" name="Picture 2" descr="F:\AAA-LÀM ẢNH SLIDE\Bai11-HĐ1-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9506" y="1730494"/>
            <a:ext cx="5595247" cy="4339541"/>
          </a:xfrm>
          <a:prstGeom prst="rect">
            <a:avLst/>
          </a:prstGeom>
          <a:noFill/>
        </p:spPr>
      </p:pic>
      <p:pic>
        <p:nvPicPr>
          <p:cNvPr id="18" name="Picture 2" descr="F:\AAA-PDF-SGK\PNG\Bai11-HĐ1-1.png"/>
          <p:cNvPicPr>
            <a:picLocks noChangeAspect="1" noChangeArrowheads="1"/>
          </p:cNvPicPr>
          <p:nvPr/>
        </p:nvPicPr>
        <p:blipFill>
          <a:blip r:embed="rId4"/>
          <a:srcRect l="22082" t="42726" r="68700" b="49998"/>
          <a:stretch>
            <a:fillRect/>
          </a:stretch>
        </p:blipFill>
        <p:spPr bwMode="auto">
          <a:xfrm>
            <a:off x="420457" y="1889362"/>
            <a:ext cx="1670399" cy="17794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72176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33" y="2265082"/>
            <a:ext cx="4256367" cy="2128185"/>
          </a:xfrm>
          <a:prstGeom prst="rect">
            <a:avLst/>
          </a:prstGeom>
        </p:spPr>
      </p:pic>
      <p:pic>
        <p:nvPicPr>
          <p:cNvPr id="6146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3" cstate="print"/>
          <a:srcRect l="17175" t="58180" r="8588" b="36093"/>
          <a:stretch/>
        </p:blipFill>
        <p:spPr bwMode="auto">
          <a:xfrm>
            <a:off x="4931347" y="1518108"/>
            <a:ext cx="7175263" cy="74697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4866985" y="613421"/>
            <a:ext cx="21091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402"/>
            <a:r>
              <a:rPr lang="en-GB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2. </a:t>
            </a:r>
            <a:r>
              <a:rPr lang="en-GB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12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3" cstate="print"/>
          <a:srcRect l="16859" t="64955" r="8904" b="29318"/>
          <a:stretch/>
        </p:blipFill>
        <p:spPr bwMode="auto">
          <a:xfrm>
            <a:off x="4931347" y="2432191"/>
            <a:ext cx="7175263" cy="746974"/>
          </a:xfrm>
          <a:prstGeom prst="rect">
            <a:avLst/>
          </a:prstGeom>
          <a:noFill/>
        </p:spPr>
      </p:pic>
      <p:pic>
        <p:nvPicPr>
          <p:cNvPr id="13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3" cstate="print"/>
          <a:srcRect l="16755" t="71807" r="9009" b="22466"/>
          <a:stretch/>
        </p:blipFill>
        <p:spPr bwMode="auto">
          <a:xfrm>
            <a:off x="4931347" y="3346273"/>
            <a:ext cx="7175263" cy="746974"/>
          </a:xfrm>
          <a:prstGeom prst="rect">
            <a:avLst/>
          </a:prstGeom>
          <a:noFill/>
        </p:spPr>
      </p:pic>
      <p:pic>
        <p:nvPicPr>
          <p:cNvPr id="14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3" cstate="print"/>
          <a:srcRect l="16649" t="78660" r="9114" b="15613"/>
          <a:stretch/>
        </p:blipFill>
        <p:spPr bwMode="auto">
          <a:xfrm>
            <a:off x="4931347" y="4260356"/>
            <a:ext cx="7175263" cy="746974"/>
          </a:xfrm>
          <a:prstGeom prst="rect">
            <a:avLst/>
          </a:prstGeom>
          <a:noFill/>
        </p:spPr>
      </p:pic>
      <p:pic>
        <p:nvPicPr>
          <p:cNvPr id="15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3" cstate="print"/>
          <a:srcRect l="16859" t="85512" r="8904" b="8761"/>
          <a:stretch/>
        </p:blipFill>
        <p:spPr bwMode="auto">
          <a:xfrm>
            <a:off x="4931347" y="5174439"/>
            <a:ext cx="7175263" cy="7469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04147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87" y="1439034"/>
            <a:ext cx="3979928" cy="1989966"/>
          </a:xfrm>
          <a:prstGeom prst="rect">
            <a:avLst/>
          </a:prstGeom>
        </p:spPr>
      </p:pic>
      <p:pic>
        <p:nvPicPr>
          <p:cNvPr id="12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3"/>
          <a:srcRect l="71186" t="58180" r="8588" b="35453"/>
          <a:stretch/>
        </p:blipFill>
        <p:spPr bwMode="auto">
          <a:xfrm>
            <a:off x="9573494" y="1084396"/>
            <a:ext cx="2226464" cy="945640"/>
          </a:xfrm>
          <a:prstGeom prst="rect">
            <a:avLst/>
          </a:prstGeom>
          <a:noFill/>
        </p:spPr>
      </p:pic>
      <p:pic>
        <p:nvPicPr>
          <p:cNvPr id="16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3"/>
          <a:srcRect l="71186" t="64543" r="8588" b="29090"/>
          <a:stretch/>
        </p:blipFill>
        <p:spPr bwMode="auto">
          <a:xfrm>
            <a:off x="9573494" y="2089101"/>
            <a:ext cx="2226464" cy="945917"/>
          </a:xfrm>
          <a:prstGeom prst="rect">
            <a:avLst/>
          </a:prstGeom>
          <a:noFill/>
        </p:spPr>
      </p:pic>
      <p:pic>
        <p:nvPicPr>
          <p:cNvPr id="19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3"/>
          <a:srcRect l="71186" t="70907" r="8588" b="21818"/>
          <a:stretch/>
        </p:blipFill>
        <p:spPr bwMode="auto">
          <a:xfrm>
            <a:off x="9573494" y="3034250"/>
            <a:ext cx="2226464" cy="1080879"/>
          </a:xfrm>
          <a:prstGeom prst="rect">
            <a:avLst/>
          </a:prstGeom>
          <a:noFill/>
        </p:spPr>
      </p:pic>
      <p:pic>
        <p:nvPicPr>
          <p:cNvPr id="20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3"/>
          <a:srcRect l="71186" t="78179" r="8588" b="15454"/>
          <a:stretch/>
        </p:blipFill>
        <p:spPr bwMode="auto">
          <a:xfrm>
            <a:off x="9573494" y="4114797"/>
            <a:ext cx="2226464" cy="945858"/>
          </a:xfrm>
          <a:prstGeom prst="rect">
            <a:avLst/>
          </a:prstGeom>
          <a:noFill/>
        </p:spPr>
      </p:pic>
      <p:pic>
        <p:nvPicPr>
          <p:cNvPr id="21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3"/>
          <a:srcRect l="71186" t="85452" r="8588" b="8182"/>
          <a:stretch/>
        </p:blipFill>
        <p:spPr bwMode="auto">
          <a:xfrm>
            <a:off x="9573494" y="5195028"/>
            <a:ext cx="2226464" cy="945722"/>
          </a:xfrm>
          <a:prstGeom prst="rect">
            <a:avLst/>
          </a:prstGeom>
          <a:noFill/>
        </p:spPr>
      </p:pic>
      <p:grpSp>
        <p:nvGrpSpPr>
          <p:cNvPr id="22" name="Group 21"/>
          <p:cNvGrpSpPr/>
          <p:nvPr/>
        </p:nvGrpSpPr>
        <p:grpSpPr>
          <a:xfrm>
            <a:off x="11039009" y="1264794"/>
            <a:ext cx="463371" cy="465906"/>
            <a:chOff x="7632352" y="2681286"/>
            <a:chExt cx="405942" cy="408164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533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1026393" y="2380480"/>
            <a:ext cx="472017" cy="474599"/>
            <a:chOff x="7632352" y="2681286"/>
            <a:chExt cx="405942" cy="408164"/>
          </a:xfrm>
        </p:grpSpPr>
        <p:sp>
          <p:nvSpPr>
            <p:cNvPr id="2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533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1023097" y="3402550"/>
            <a:ext cx="471343" cy="473921"/>
            <a:chOff x="7632352" y="2681286"/>
            <a:chExt cx="405942" cy="408164"/>
          </a:xfrm>
        </p:grpSpPr>
        <p:sp>
          <p:nvSpPr>
            <p:cNvPr id="2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533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1027639" y="4408035"/>
            <a:ext cx="458774" cy="461284"/>
            <a:chOff x="7632352" y="2681286"/>
            <a:chExt cx="405942" cy="408164"/>
          </a:xfrm>
        </p:grpSpPr>
        <p:sp>
          <p:nvSpPr>
            <p:cNvPr id="3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533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1032779" y="5453591"/>
            <a:ext cx="466094" cy="447343"/>
            <a:chOff x="7632352" y="2681286"/>
            <a:chExt cx="405942" cy="408164"/>
          </a:xfrm>
        </p:grpSpPr>
        <p:sp>
          <p:nvSpPr>
            <p:cNvPr id="3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533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5449028" y="308433"/>
            <a:ext cx="12939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32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2. </a:t>
            </a:r>
            <a:r>
              <a:rPr lang="en-GB" sz="32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42" name="Picture 2" descr="F:\AAA-PDF-SGK\PNG\Bai11-HĐ1-2.png">
            <a:extLst>
              <a:ext uri="{FF2B5EF4-FFF2-40B4-BE49-F238E27FC236}">
                <a16:creationId xmlns:a16="http://schemas.microsoft.com/office/drawing/2014/main" id="{F21B22A9-98CC-494D-8FA2-D779EED0E7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7175" t="58180" r="41854" b="35453"/>
          <a:stretch/>
        </p:blipFill>
        <p:spPr bwMode="auto">
          <a:xfrm>
            <a:off x="5241140" y="1084396"/>
            <a:ext cx="4510073" cy="945640"/>
          </a:xfrm>
          <a:prstGeom prst="rect">
            <a:avLst/>
          </a:prstGeom>
          <a:noFill/>
        </p:spPr>
      </p:pic>
      <p:pic>
        <p:nvPicPr>
          <p:cNvPr id="43" name="Picture 2" descr="F:\AAA-PDF-SGK\PNG\Bai11-HĐ1-2.png">
            <a:extLst>
              <a:ext uri="{FF2B5EF4-FFF2-40B4-BE49-F238E27FC236}">
                <a16:creationId xmlns:a16="http://schemas.microsoft.com/office/drawing/2014/main" id="{17C229E5-8157-4320-A0F4-ABF261F1C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7176" t="64543" r="41853" b="29090"/>
          <a:stretch/>
        </p:blipFill>
        <p:spPr bwMode="auto">
          <a:xfrm>
            <a:off x="5241140" y="2089101"/>
            <a:ext cx="4510074" cy="945917"/>
          </a:xfrm>
          <a:prstGeom prst="rect">
            <a:avLst/>
          </a:prstGeom>
          <a:noFill/>
        </p:spPr>
      </p:pic>
      <p:pic>
        <p:nvPicPr>
          <p:cNvPr id="44" name="Picture 2" descr="F:\AAA-PDF-SGK\PNG\Bai11-HĐ1-2.png">
            <a:extLst>
              <a:ext uri="{FF2B5EF4-FFF2-40B4-BE49-F238E27FC236}">
                <a16:creationId xmlns:a16="http://schemas.microsoft.com/office/drawing/2014/main" id="{6EC2E50B-9175-4E5B-84C7-B21CC9D725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7175" t="70907" r="41722" b="21818"/>
          <a:stretch/>
        </p:blipFill>
        <p:spPr bwMode="auto">
          <a:xfrm>
            <a:off x="5241140" y="3034250"/>
            <a:ext cx="4510073" cy="1080879"/>
          </a:xfrm>
          <a:prstGeom prst="rect">
            <a:avLst/>
          </a:prstGeom>
          <a:noFill/>
        </p:spPr>
      </p:pic>
      <p:pic>
        <p:nvPicPr>
          <p:cNvPr id="45" name="Picture 2" descr="F:\AAA-PDF-SGK\PNG\Bai11-HĐ1-2.png">
            <a:extLst>
              <a:ext uri="{FF2B5EF4-FFF2-40B4-BE49-F238E27FC236}">
                <a16:creationId xmlns:a16="http://schemas.microsoft.com/office/drawing/2014/main" id="{FE0A1E3F-C7D0-4CBC-BC55-5613C09ED6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7176" t="78179" r="41853" b="15454"/>
          <a:stretch/>
        </p:blipFill>
        <p:spPr bwMode="auto">
          <a:xfrm>
            <a:off x="5241140" y="4114797"/>
            <a:ext cx="4510074" cy="945858"/>
          </a:xfrm>
          <a:prstGeom prst="rect">
            <a:avLst/>
          </a:prstGeom>
          <a:noFill/>
        </p:spPr>
      </p:pic>
      <p:pic>
        <p:nvPicPr>
          <p:cNvPr id="46" name="Picture 2" descr="F:\AAA-PDF-SGK\PNG\Bai11-HĐ1-2.png">
            <a:extLst>
              <a:ext uri="{FF2B5EF4-FFF2-40B4-BE49-F238E27FC236}">
                <a16:creationId xmlns:a16="http://schemas.microsoft.com/office/drawing/2014/main" id="{F3DBA3B0-053E-42F3-B5F1-096AC65792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6876" t="85526" r="42153" b="8108"/>
          <a:stretch/>
        </p:blipFill>
        <p:spPr bwMode="auto">
          <a:xfrm>
            <a:off x="5241140" y="5195028"/>
            <a:ext cx="4510074" cy="9457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00642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40F5C9-C47F-5F0C-DA64-191648DFD92C}"/>
              </a:ext>
            </a:extLst>
          </p:cNvPr>
          <p:cNvSpPr/>
          <p:nvPr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2700" y="0"/>
            <a:ext cx="12255500" cy="2226310"/>
            <a:chOff x="-20" y="0"/>
            <a:chExt cx="19300" cy="3506"/>
          </a:xfrm>
        </p:grpSpPr>
        <p:sp>
          <p:nvSpPr>
            <p:cNvPr id="3" name="Rectangles 2"/>
            <p:cNvSpPr/>
            <p:nvPr/>
          </p:nvSpPr>
          <p:spPr>
            <a:xfrm>
              <a:off x="-20" y="0"/>
              <a:ext cx="19300" cy="3507"/>
            </a:xfrm>
            <a:prstGeom prst="rect">
              <a:avLst/>
            </a:prstGeom>
            <a:solidFill>
              <a:srgbClr val="A7EC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200" cy="3047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624205" y="177800"/>
            <a:ext cx="10709910" cy="4890770"/>
          </a:xfrm>
          <a:prstGeom prst="rect">
            <a:avLst/>
          </a:prstGeom>
        </p:spPr>
      </p:pic>
      <p:pic>
        <p:nvPicPr>
          <p:cNvPr id="9" name="Picture 8" descr="Picture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0370" y="1695450"/>
            <a:ext cx="9327515" cy="22529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2" b="98684" l="9951" r="89885">
                        <a14:foregroundMark x1="27138" y1="67982" x2="35280" y2="80117"/>
                        <a14:foregroundMark x1="37747" y1="66228" x2="33635" y2="76608"/>
                        <a14:foregroundMark x1="36678" y1="66082" x2="35197" y2="71053"/>
                        <a14:foregroundMark x1="28043" y1="66520" x2="30839" y2="70760"/>
                        <a14:foregroundMark x1="32237" y1="79678" x2="32895" y2="89912"/>
                        <a14:foregroundMark x1="32237" y1="91813" x2="33635" y2="98246"/>
                        <a14:foregroundMark x1="34704" y1="91667" x2="36513" y2="97515"/>
                        <a14:foregroundMark x1="35938" y1="95468" x2="37253" y2="97076"/>
                        <a14:foregroundMark x1="47780" y1="80556" x2="47451" y2="89912"/>
                        <a14:foregroundMark x1="52961" y1="78216" x2="47039" y2="82895"/>
                        <a14:foregroundMark x1="45477" y1="89766" x2="43997" y2="92544"/>
                        <a14:foregroundMark x1="57401" y1="68567" x2="58059" y2="89035"/>
                        <a14:foregroundMark x1="68832" y1="90351" x2="69216" y2="95121"/>
                        <a14:foregroundMark x1="70313" y1="68860" x2="69490" y2="77778"/>
                        <a14:foregroundMark x1="74589" y1="77485" x2="75000" y2="81140"/>
                        <a14:foregroundMark x1="45148" y1="70029" x2="47039" y2="82895"/>
                        <a14:foregroundMark x1="69655" y1="81140" x2="70313" y2="84795"/>
                        <a14:foregroundMark x1="71957" y1="79678" x2="72286" y2="81579"/>
                        <a14:foregroundMark x1="67845" y1="79678" x2="68010" y2="80994"/>
                        <a14:foregroundMark x1="68503" y1="91667" x2="68832" y2="95468"/>
                        <a14:foregroundMark x1="70806" y1="92105" x2="71546" y2="95029"/>
                        <a14:foregroundMark x1="70888" y1="94444" x2="71299" y2="97661"/>
                        <a14:backgroundMark x1="21628" y1="83626" x2="26234" y2="91374"/>
                        <a14:backgroundMark x1="40461" y1="84649" x2="41612" y2="88158"/>
                        <a14:backgroundMark x1="35773" y1="81140" x2="36020" y2="81140"/>
                        <a14:backgroundMark x1="67599" y1="98099" x2="67928" y2="98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51" t="59029" r="23822"/>
          <a:stretch>
            <a:fillRect/>
          </a:stretch>
        </p:blipFill>
        <p:spPr>
          <a:xfrm>
            <a:off x="2582545" y="4086225"/>
            <a:ext cx="6793865" cy="288734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18082" y="-2074726"/>
            <a:ext cx="12161838" cy="8932726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97" y="3920160"/>
            <a:ext cx="2937840" cy="29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5120962" y="3505200"/>
            <a:ext cx="3424869" cy="336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8519319" y="2662471"/>
            <a:ext cx="3657600" cy="337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8550" y="4327189"/>
            <a:ext cx="1936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338938" y="0"/>
            <a:ext cx="5710062" cy="1981200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 tranh tài </a:t>
            </a:r>
          </a:p>
          <a:p>
            <a:pPr algn="ctr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8519319" y="2901177"/>
            <a:ext cx="2056526" cy="1697666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38" y="472281"/>
            <a:ext cx="4041775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5570853" y="2767721"/>
            <a:ext cx="2644959" cy="132247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11881" y="1009932"/>
            <a:ext cx="609600" cy="609600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78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400">
                <a:solidFill>
                  <a:srgbClr val="002060"/>
                </a:solidFill>
                <a:latin typeface="Arial 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>
                <a:solidFill>
                  <a:srgbClr val="002060"/>
                </a:solidFill>
                <a:latin typeface="Arial "/>
                <a:ea typeface="Arial-Rounded" pitchFamily="34" charset="0"/>
                <a:cs typeface="Arial-Rounded" pitchFamily="34" charset="0"/>
              </a:rPr>
              <a:t>		10</a:t>
            </a:r>
            <a:endParaRPr lang="en-US" sz="4400" dirty="0">
              <a:solidFill>
                <a:srgbClr val="002060"/>
              </a:solidFill>
              <a:latin typeface="Arial 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rgbClr val="002060"/>
                </a:solidFill>
                <a:latin typeface="Arial "/>
                <a:ea typeface="Arial-Rounded" pitchFamily="34" charset="0"/>
                <a:cs typeface="Arial-Rounded" pitchFamily="34" charset="0"/>
              </a:rPr>
              <a:t>		5</a:t>
            </a:r>
            <a:endParaRPr lang="en-US" sz="4400" dirty="0">
              <a:solidFill>
                <a:srgbClr val="002060"/>
              </a:solidFill>
              <a:latin typeface="Arial 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074" y="4364961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85195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rgbClr val="002060"/>
                </a:solidFill>
                <a:latin typeface="Arial "/>
                <a:ea typeface="Arial-Rounded" pitchFamily="34" charset="0"/>
                <a:cs typeface="Arial-Rounded" pitchFamily="34" charset="0"/>
              </a:rPr>
              <a:t> 		0</a:t>
            </a:r>
            <a:endParaRPr lang="en-US" sz="4400" dirty="0">
              <a:solidFill>
                <a:srgbClr val="002060"/>
              </a:solidFill>
              <a:latin typeface="Arial 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35" y="2892693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002060"/>
              </a:solidFill>
              <a:latin typeface="Arial 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697577"/>
            <a:ext cx="5713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2060"/>
                </a:solidFill>
                <a:latin typeface="Arial "/>
                <a:ea typeface="Arial-Rounded" pitchFamily="34" charset="0"/>
                <a:cs typeface="Arial-Rounded" pitchFamily="34" charset="0"/>
              </a:rPr>
              <a:t>5 + 5 = 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43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400">
                <a:solidFill>
                  <a:srgbClr val="F79646"/>
                </a:solidFill>
                <a:latin typeface="Arial  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>
                <a:solidFill>
                  <a:srgbClr val="F79646"/>
                </a:solidFill>
                <a:latin typeface="Arial  "/>
                <a:ea typeface="Arial-Rounded" pitchFamily="34" charset="0"/>
                <a:cs typeface="Arial-Rounded" pitchFamily="34" charset="0"/>
              </a:rPr>
              <a:t>		</a:t>
            </a:r>
            <a:r>
              <a:rPr lang="en-US" sz="4400">
                <a:solidFill>
                  <a:srgbClr val="002060"/>
                </a:solidFill>
                <a:latin typeface="Arial  "/>
                <a:ea typeface="Arial-Rounded" pitchFamily="34" charset="0"/>
                <a:cs typeface="Arial-Rounded" pitchFamily="34" charset="0"/>
              </a:rPr>
              <a:t>5</a:t>
            </a:r>
            <a:endParaRPr lang="en-US" sz="4400" dirty="0">
              <a:solidFill>
                <a:srgbClr val="002060"/>
              </a:solidFill>
              <a:latin typeface="Arial  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rgbClr val="002060"/>
                </a:solidFill>
                <a:latin typeface="Arial  "/>
                <a:ea typeface="Arial-Rounded" pitchFamily="34" charset="0"/>
                <a:cs typeface="Arial-Rounded" pitchFamily="34" charset="0"/>
              </a:rPr>
              <a:t>		8</a:t>
            </a:r>
            <a:endParaRPr lang="en-US" sz="4400" dirty="0">
              <a:solidFill>
                <a:srgbClr val="002060"/>
              </a:solidFill>
              <a:latin typeface="Arial  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85195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prstClr val="black"/>
                </a:solidFill>
                <a:latin typeface="Arial  "/>
                <a:ea typeface="Arial-Rounded" pitchFamily="34" charset="0"/>
                <a:cs typeface="Arial-Rounded" pitchFamily="34" charset="0"/>
              </a:rPr>
              <a:t> 		7</a:t>
            </a:r>
            <a:endParaRPr lang="en-US" sz="4400" dirty="0">
              <a:solidFill>
                <a:prstClr val="black"/>
              </a:solidFill>
              <a:latin typeface="Arial  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4378147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prstClr val="black"/>
              </a:solidFill>
              <a:latin typeface="Arial  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702014"/>
            <a:ext cx="5713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prstClr val="black"/>
                </a:solidFill>
                <a:latin typeface="Arial  "/>
                <a:ea typeface="Arial-Rounded" pitchFamily="34" charset="0"/>
                <a:cs typeface="Arial-Rounded" pitchFamily="34" charset="0"/>
              </a:rPr>
              <a:t>1 + 6 = 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252" y="2883876"/>
            <a:ext cx="725543" cy="71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6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400">
                <a:solidFill>
                  <a:srgbClr val="F79646"/>
                </a:solidFill>
                <a:latin typeface="Arial    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>
                <a:solidFill>
                  <a:srgbClr val="F79646"/>
                </a:solidFill>
                <a:latin typeface="Arial    "/>
                <a:ea typeface="Arial-Rounded" pitchFamily="34" charset="0"/>
                <a:cs typeface="Arial-Rounded" pitchFamily="34" charset="0"/>
              </a:rPr>
              <a:t>			</a:t>
            </a:r>
            <a:r>
              <a:rPr lang="en-US" sz="4400">
                <a:solidFill>
                  <a:srgbClr val="002060"/>
                </a:solidFill>
                <a:latin typeface="Arial    "/>
                <a:ea typeface="Arial-Rounded" pitchFamily="34" charset="0"/>
                <a:cs typeface="Arial-Rounded" pitchFamily="34" charset="0"/>
              </a:rPr>
              <a:t>8</a:t>
            </a:r>
            <a:endParaRPr lang="en-US" sz="4400" dirty="0">
              <a:solidFill>
                <a:srgbClr val="002060"/>
              </a:solidFill>
              <a:latin typeface="Arial    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rgbClr val="002060"/>
                </a:solidFill>
                <a:latin typeface="Arial    "/>
                <a:ea typeface="Arial-Rounded" pitchFamily="34" charset="0"/>
                <a:cs typeface="Arial-Rounded" pitchFamily="34" charset="0"/>
              </a:rPr>
              <a:t>			9</a:t>
            </a:r>
            <a:endParaRPr lang="en-US" sz="4400" dirty="0">
              <a:solidFill>
                <a:srgbClr val="002060"/>
              </a:solidFill>
              <a:latin typeface="Arial    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prstClr val="black"/>
                </a:solidFill>
                <a:latin typeface="Arial    "/>
                <a:ea typeface="Arial-Rounded" pitchFamily="34" charset="0"/>
                <a:cs typeface="Arial-Rounded" pitchFamily="34" charset="0"/>
              </a:rPr>
              <a:t> 			10</a:t>
            </a:r>
            <a:endParaRPr lang="en-US" sz="4400" dirty="0">
              <a:solidFill>
                <a:prstClr val="black"/>
              </a:solidFill>
              <a:latin typeface="Arial    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4378147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prstClr val="black"/>
              </a:solidFill>
              <a:latin typeface="Arial    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657531"/>
            <a:ext cx="5713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prstClr val="black"/>
                </a:solidFill>
                <a:latin typeface="Arial    "/>
                <a:ea typeface="Arial-Rounded" pitchFamily="34" charset="0"/>
                <a:cs typeface="Arial-Rounded" pitchFamily="34" charset="0"/>
              </a:rPr>
              <a:t>1 + 9 = ? + 1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726" y="5863040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351" y="2885871"/>
            <a:ext cx="734142" cy="70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5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584647" y="2845587"/>
            <a:ext cx="8813492" cy="17836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8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11: PHÉP TRỪ TRONG PHẠM VI 10</a:t>
            </a:r>
            <a:endParaRPr lang="vi-VN" sz="48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68055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414711" y="1059621"/>
            <a:ext cx="7281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PHÉP CỘNG, PHÉP TRỪ TRONG PHẠM VI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B143AC-1AC0-4BFB-A8BB-9336B7AD66E4}"/>
              </a:ext>
            </a:extLst>
          </p:cNvPr>
          <p:cNvSpPr txBox="1"/>
          <p:nvPr/>
        </p:nvSpPr>
        <p:spPr>
          <a:xfrm>
            <a:off x="3934046" y="3115339"/>
            <a:ext cx="47846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</a:t>
            </a:r>
            <a:endParaRPr lang="en-US" sz="6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464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298" y="4655405"/>
            <a:ext cx="4405190" cy="2202595"/>
          </a:xfrm>
          <a:prstGeom prst="rect">
            <a:avLst/>
          </a:prstGeom>
        </p:spPr>
      </p:pic>
      <p:pic>
        <p:nvPicPr>
          <p:cNvPr id="2" name="Picture 2" descr="F:\AAA-PDF-SGK\PNG\Bai11-KP1.png"/>
          <p:cNvPicPr>
            <a:picLocks noChangeAspect="1" noChangeArrowheads="1"/>
          </p:cNvPicPr>
          <p:nvPr/>
        </p:nvPicPr>
        <p:blipFill>
          <a:blip r:embed="rId3" cstate="print"/>
          <a:srcRect l="17175" t="26363" r="8588" b="10000"/>
          <a:stretch>
            <a:fillRect/>
          </a:stretch>
        </p:blipFill>
        <p:spPr bwMode="auto">
          <a:xfrm>
            <a:off x="5018568" y="138302"/>
            <a:ext cx="7054984" cy="65813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1457</TotalTime>
  <Words>277</Words>
  <Application>Microsoft Office PowerPoint</Application>
  <PresentationFormat>Widescreen</PresentationFormat>
  <Paragraphs>70</Paragraphs>
  <Slides>18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18</vt:i4>
      </vt:variant>
    </vt:vector>
  </HeadingPairs>
  <TitlesOfParts>
    <vt:vector size="43" baseType="lpstr">
      <vt:lpstr>微软雅黑</vt:lpstr>
      <vt:lpstr>Arial</vt:lpstr>
      <vt:lpstr>Arial </vt:lpstr>
      <vt:lpstr>Arial  </vt:lpstr>
      <vt:lpstr>Arial    </vt:lpstr>
      <vt:lpstr>Arial-Rounded</vt:lpstr>
      <vt:lpstr>Bebas Neue</vt:lpstr>
      <vt:lpstr>Calibri</vt:lpstr>
      <vt:lpstr>等线</vt:lpstr>
      <vt:lpstr>Fredoka One</vt:lpstr>
      <vt:lpstr>HP001 4 hàng</vt:lpstr>
      <vt:lpstr>Lato</vt:lpstr>
      <vt:lpstr>Neucha</vt:lpstr>
      <vt:lpstr>Raleway</vt:lpstr>
      <vt:lpstr>Times New Roman</vt:lpstr>
      <vt:lpstr>思源黑体 CN Regular</vt:lpstr>
      <vt:lpstr>Office Theme</vt:lpstr>
      <vt:lpstr>2_Office 主题</vt:lpstr>
      <vt:lpstr>https://www.freeppt7.com</vt:lpstr>
      <vt:lpstr>3_Office 主题​​</vt:lpstr>
      <vt:lpstr>2_Office Theme</vt:lpstr>
      <vt:lpstr>Office 主题</vt:lpstr>
      <vt:lpstr>1_Office Theme</vt:lpstr>
      <vt:lpstr>2_Children's Day in Brazil by Slidesgo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Huong</cp:lastModifiedBy>
  <cp:revision>61</cp:revision>
  <dcterms:created xsi:type="dcterms:W3CDTF">2021-07-20T01:55:21Z</dcterms:created>
  <dcterms:modified xsi:type="dcterms:W3CDTF">2025-11-15T04:05:38Z</dcterms:modified>
</cp:coreProperties>
</file>