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5" r:id="rId2"/>
    <p:sldMasterId id="2147483677" r:id="rId3"/>
    <p:sldMasterId id="2147483689" r:id="rId4"/>
  </p:sldMasterIdLst>
  <p:notesMasterIdLst>
    <p:notesMasterId r:id="rId35"/>
  </p:notesMasterIdLst>
  <p:sldIdLst>
    <p:sldId id="318" r:id="rId5"/>
    <p:sldId id="258" r:id="rId6"/>
    <p:sldId id="308" r:id="rId7"/>
    <p:sldId id="256" r:id="rId8"/>
    <p:sldId id="309" r:id="rId9"/>
    <p:sldId id="310" r:id="rId10"/>
    <p:sldId id="311" r:id="rId11"/>
    <p:sldId id="312" r:id="rId12"/>
    <p:sldId id="271" r:id="rId13"/>
    <p:sldId id="314" r:id="rId14"/>
    <p:sldId id="272" r:id="rId15"/>
    <p:sldId id="273" r:id="rId16"/>
    <p:sldId id="274" r:id="rId17"/>
    <p:sldId id="275" r:id="rId18"/>
    <p:sldId id="276" r:id="rId19"/>
    <p:sldId id="277" r:id="rId20"/>
    <p:sldId id="279" r:id="rId21"/>
    <p:sldId id="315" r:id="rId22"/>
    <p:sldId id="317" r:id="rId23"/>
    <p:sldId id="316" r:id="rId24"/>
    <p:sldId id="280" r:id="rId25"/>
    <p:sldId id="299" r:id="rId26"/>
    <p:sldId id="259" r:id="rId27"/>
    <p:sldId id="265" r:id="rId28"/>
    <p:sldId id="260" r:id="rId29"/>
    <p:sldId id="261" r:id="rId30"/>
    <p:sldId id="262" r:id="rId31"/>
    <p:sldId id="263" r:id="rId32"/>
    <p:sldId id="264" r:id="rId33"/>
    <p:sldId id="301" r:id="rId34"/>
  </p:sldIdLst>
  <p:sldSz cx="12344400" cy="6858000"/>
  <p:notesSz cx="6858000" cy="9144000"/>
  <p:defaultTextStyle>
    <a:defPPr>
      <a:defRPr lang="en-US"/>
    </a:defPPr>
    <a:lvl1pPr marL="0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1pPr>
    <a:lvl2pPr marL="566014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2pPr>
    <a:lvl3pPr marL="1132027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3pPr>
    <a:lvl4pPr marL="1698041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4pPr>
    <a:lvl5pPr marL="2264054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5pPr>
    <a:lvl6pPr marL="2830068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6pPr>
    <a:lvl7pPr marL="3396082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7pPr>
    <a:lvl8pPr marL="3962095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8pPr>
    <a:lvl9pPr marL="4528109" algn="l" defTabSz="1132027" rtl="0" eaLnBrk="1" latinLnBrk="0" hangingPunct="1">
      <a:defRPr sz="2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DDED"/>
    <a:srgbClr val="BD19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4" d="100"/>
          <a:sy n="94" d="100"/>
        </p:scale>
        <p:origin x="197" y="72"/>
      </p:cViewPr>
      <p:guideLst>
        <p:guide orient="horz" pos="2160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1FD779-BD36-4363-AD3C-3C512A6E4ACF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FC1A0-6AE1-4733-8B72-BE9DE485055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082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66014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32027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698041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264054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30068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396082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3962095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28109" algn="l" defTabSz="1132027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3" name="Google Shape;101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thùng</a:t>
            </a:r>
            <a:r>
              <a:rPr lang="en-US" dirty="0"/>
              <a:t> </a:t>
            </a:r>
            <a:r>
              <a:rPr lang="en-US" dirty="0" err="1"/>
              <a:t>gỗ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320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thùng</a:t>
            </a:r>
            <a:r>
              <a:rPr lang="en-US" dirty="0"/>
              <a:t> </a:t>
            </a:r>
            <a:r>
              <a:rPr lang="en-US" dirty="0" err="1"/>
              <a:t>gỗ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4506348-8EF3-4FC4-A2E1-C11FF502A84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5749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7" name="Google Shape;2117;g34c0061c5aec0b7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8" name="Google Shape;2118;g34c0061c5aec0b7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42900" y="685800"/>
            <a:ext cx="61722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Thầy</a:t>
            </a:r>
            <a:r>
              <a:rPr lang="en-US" baseline="0"/>
              <a:t> cô chiếu slide đã rồi mới chỉnh các vần nhé! Nhìn nó lệch vậy nhưng chiếu lên mới biết nó lệch hay k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859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gba4facb9c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3" name="Google Shape;1143;gba4facb9c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ba70751a2f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ba70751a2f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3" name="Google Shape;1553;gba4facb9c1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4" name="Google Shape;1554;gba4facb9c1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3" name="Google Shape;1893;g34c0061c5aec0b71_2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4" name="Google Shape;1894;g34c0061c5aec0b71_2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27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4ca88d59575087_1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4ca88d59575087_1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6" name="Google Shape;2076;gba4facb9c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42900" y="685800"/>
            <a:ext cx="61722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7" name="Google Shape;2077;gba4facb9c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130426"/>
            <a:ext cx="1049274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3886201"/>
            <a:ext cx="86410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660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32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98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640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300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96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62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281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797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476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274639"/>
            <a:ext cx="277749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274639"/>
            <a:ext cx="81267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3593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"/>
          <p:cNvSpPr txBox="1">
            <a:spLocks noGrp="1"/>
          </p:cNvSpPr>
          <p:nvPr>
            <p:ph type="title"/>
          </p:nvPr>
        </p:nvSpPr>
        <p:spPr>
          <a:xfrm>
            <a:off x="2173298" y="560934"/>
            <a:ext cx="79853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"/>
          <p:cNvSpPr txBox="1">
            <a:spLocks noGrp="1"/>
          </p:cNvSpPr>
          <p:nvPr>
            <p:ph type="body" idx="1"/>
          </p:nvPr>
        </p:nvSpPr>
        <p:spPr>
          <a:xfrm>
            <a:off x="900720" y="1571767"/>
            <a:ext cx="10542960" cy="4475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marL="608429" lvl="0" indent="-42252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AutoNum type="arabicPeriod"/>
              <a:defRPr sz="1600"/>
            </a:lvl1pPr>
            <a:lvl2pPr marL="1216857" lvl="1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5288" lvl="2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3717" lvl="3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2145" lvl="4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0575" lvl="5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59005" lvl="6" indent="-422521" rtl="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67433" lvl="7" indent="-422521" rtl="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75862" lvl="8" indent="-422521" rtl="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/>
          <p:nvPr/>
        </p:nvSpPr>
        <p:spPr>
          <a:xfrm>
            <a:off x="-102229" y="5553940"/>
            <a:ext cx="1493335" cy="135635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4"/>
          <p:cNvSpPr/>
          <p:nvPr/>
        </p:nvSpPr>
        <p:spPr>
          <a:xfrm rot="10800000">
            <a:off x="10980600" y="-91480"/>
            <a:ext cx="1466435" cy="1332615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" name="Google Shape;102;p4"/>
          <p:cNvGrpSpPr/>
          <p:nvPr/>
        </p:nvGrpSpPr>
        <p:grpSpPr>
          <a:xfrm>
            <a:off x="46442" y="15433"/>
            <a:ext cx="4745786" cy="4712224"/>
            <a:chOff x="34399" y="11580"/>
            <a:chExt cx="4024035" cy="4045522"/>
          </a:xfrm>
        </p:grpSpPr>
        <p:sp>
          <p:nvSpPr>
            <p:cNvPr id="103" name="Google Shape;103;p4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4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4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" name="Google Shape;126;p4"/>
          <p:cNvSpPr/>
          <p:nvPr/>
        </p:nvSpPr>
        <p:spPr>
          <a:xfrm rot="10800000">
            <a:off x="11741057" y="1373909"/>
            <a:ext cx="118011" cy="76854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" name="Google Shape;127;p4"/>
          <p:cNvGrpSpPr/>
          <p:nvPr/>
        </p:nvGrpSpPr>
        <p:grpSpPr>
          <a:xfrm>
            <a:off x="7749817" y="2346809"/>
            <a:ext cx="4516951" cy="4421127"/>
            <a:chOff x="5740605" y="1760105"/>
            <a:chExt cx="3345890" cy="3315845"/>
          </a:xfrm>
        </p:grpSpPr>
        <p:sp>
          <p:nvSpPr>
            <p:cNvPr id="128" name="Google Shape;128;p4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4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4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4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4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4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4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4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4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966089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27"/>
          <p:cNvGrpSpPr/>
          <p:nvPr/>
        </p:nvGrpSpPr>
        <p:grpSpPr>
          <a:xfrm flipH="1">
            <a:off x="7520988" y="15433"/>
            <a:ext cx="4745786" cy="4712224"/>
            <a:chOff x="34399" y="11580"/>
            <a:chExt cx="4024035" cy="4045522"/>
          </a:xfrm>
        </p:grpSpPr>
        <p:sp>
          <p:nvSpPr>
            <p:cNvPr id="900" name="Google Shape;900;p27"/>
            <p:cNvSpPr/>
            <p:nvPr/>
          </p:nvSpPr>
          <p:spPr>
            <a:xfrm>
              <a:off x="336327" y="641969"/>
              <a:ext cx="282070" cy="198192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7"/>
            <p:cNvSpPr/>
            <p:nvPr/>
          </p:nvSpPr>
          <p:spPr>
            <a:xfrm>
              <a:off x="629787" y="144059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7"/>
            <p:cNvSpPr/>
            <p:nvPr/>
          </p:nvSpPr>
          <p:spPr>
            <a:xfrm>
              <a:off x="246235" y="1309844"/>
              <a:ext cx="139965" cy="91512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7"/>
            <p:cNvSpPr/>
            <p:nvPr/>
          </p:nvSpPr>
          <p:spPr>
            <a:xfrm>
              <a:off x="1596949" y="210677"/>
              <a:ext cx="181464" cy="118584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7"/>
            <p:cNvSpPr/>
            <p:nvPr/>
          </p:nvSpPr>
          <p:spPr>
            <a:xfrm>
              <a:off x="404652" y="204435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7"/>
            <p:cNvSpPr/>
            <p:nvPr/>
          </p:nvSpPr>
          <p:spPr>
            <a:xfrm>
              <a:off x="563999" y="14341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7"/>
            <p:cNvSpPr/>
            <p:nvPr/>
          </p:nvSpPr>
          <p:spPr>
            <a:xfrm>
              <a:off x="2412918" y="270411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7"/>
            <p:cNvSpPr/>
            <p:nvPr/>
          </p:nvSpPr>
          <p:spPr>
            <a:xfrm>
              <a:off x="222384" y="1995338"/>
              <a:ext cx="87955" cy="57641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7"/>
            <p:cNvSpPr/>
            <p:nvPr/>
          </p:nvSpPr>
          <p:spPr>
            <a:xfrm>
              <a:off x="336414" y="1835768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7"/>
            <p:cNvSpPr/>
            <p:nvPr/>
          </p:nvSpPr>
          <p:spPr>
            <a:xfrm>
              <a:off x="2412920" y="118135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7"/>
            <p:cNvSpPr/>
            <p:nvPr/>
          </p:nvSpPr>
          <p:spPr>
            <a:xfrm>
              <a:off x="2278469" y="212769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7"/>
            <p:cNvSpPr/>
            <p:nvPr/>
          </p:nvSpPr>
          <p:spPr>
            <a:xfrm rot="3312740">
              <a:off x="104323" y="71702"/>
              <a:ext cx="324095" cy="339745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7"/>
            <p:cNvSpPr/>
            <p:nvPr/>
          </p:nvSpPr>
          <p:spPr>
            <a:xfrm>
              <a:off x="1069550" y="118125"/>
              <a:ext cx="227595" cy="228852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7"/>
            <p:cNvSpPr/>
            <p:nvPr/>
          </p:nvSpPr>
          <p:spPr>
            <a:xfrm rot="-3073535">
              <a:off x="541547" y="2389279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7"/>
            <p:cNvSpPr/>
            <p:nvPr/>
          </p:nvSpPr>
          <p:spPr>
            <a:xfrm rot="-3073535">
              <a:off x="91672" y="3451604"/>
              <a:ext cx="181467" cy="182463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7"/>
            <p:cNvSpPr/>
            <p:nvPr/>
          </p:nvSpPr>
          <p:spPr>
            <a:xfrm>
              <a:off x="447949" y="37712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7"/>
            <p:cNvSpPr/>
            <p:nvPr/>
          </p:nvSpPr>
          <p:spPr>
            <a:xfrm>
              <a:off x="336412" y="399946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7"/>
            <p:cNvSpPr/>
            <p:nvPr/>
          </p:nvSpPr>
          <p:spPr>
            <a:xfrm>
              <a:off x="564012" y="3941811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7"/>
            <p:cNvSpPr/>
            <p:nvPr/>
          </p:nvSpPr>
          <p:spPr>
            <a:xfrm>
              <a:off x="222652" y="2646976"/>
              <a:ext cx="87416" cy="57641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7"/>
            <p:cNvSpPr/>
            <p:nvPr/>
          </p:nvSpPr>
          <p:spPr>
            <a:xfrm rot="675019">
              <a:off x="2827311" y="329873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7"/>
            <p:cNvSpPr/>
            <p:nvPr/>
          </p:nvSpPr>
          <p:spPr>
            <a:xfrm rot="675019">
              <a:off x="3448986" y="157236"/>
              <a:ext cx="149859" cy="15064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7"/>
            <p:cNvSpPr/>
            <p:nvPr/>
          </p:nvSpPr>
          <p:spPr>
            <a:xfrm>
              <a:off x="2990418" y="118136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7"/>
            <p:cNvSpPr/>
            <p:nvPr/>
          </p:nvSpPr>
          <p:spPr>
            <a:xfrm>
              <a:off x="3971018" y="376373"/>
              <a:ext cx="87416" cy="57632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3" name="Google Shape;923;p27"/>
          <p:cNvGrpSpPr/>
          <p:nvPr/>
        </p:nvGrpSpPr>
        <p:grpSpPr>
          <a:xfrm flipH="1">
            <a:off x="46438" y="2346809"/>
            <a:ext cx="4516951" cy="4421127"/>
            <a:chOff x="5740605" y="1760105"/>
            <a:chExt cx="3345890" cy="3315845"/>
          </a:xfrm>
        </p:grpSpPr>
        <p:sp>
          <p:nvSpPr>
            <p:cNvPr id="924" name="Google Shape;924;p27"/>
            <p:cNvSpPr/>
            <p:nvPr/>
          </p:nvSpPr>
          <p:spPr>
            <a:xfrm rot="10800000">
              <a:off x="8600923" y="4387005"/>
              <a:ext cx="234541" cy="164787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7"/>
            <p:cNvSpPr/>
            <p:nvPr/>
          </p:nvSpPr>
          <p:spPr>
            <a:xfrm rot="10800000">
              <a:off x="8475077" y="488970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7"/>
            <p:cNvSpPr/>
            <p:nvPr/>
          </p:nvSpPr>
          <p:spPr>
            <a:xfrm rot="10800000">
              <a:off x="8793993" y="3920378"/>
              <a:ext cx="116381" cy="76088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7"/>
            <p:cNvSpPr/>
            <p:nvPr/>
          </p:nvSpPr>
          <p:spPr>
            <a:xfrm rot="10800000">
              <a:off x="7636395" y="4811807"/>
              <a:ext cx="150887" cy="98597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7"/>
            <p:cNvSpPr/>
            <p:nvPr/>
          </p:nvSpPr>
          <p:spPr>
            <a:xfrm rot="10800000">
              <a:off x="8705967" y="3337810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7"/>
            <p:cNvSpPr/>
            <p:nvPr/>
          </p:nvSpPr>
          <p:spPr>
            <a:xfrm rot="10800000">
              <a:off x="8573473" y="38452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7"/>
            <p:cNvSpPr/>
            <p:nvPr/>
          </p:nvSpPr>
          <p:spPr>
            <a:xfrm rot="10800000">
              <a:off x="7036135" y="4812819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7"/>
            <p:cNvSpPr/>
            <p:nvPr/>
          </p:nvSpPr>
          <p:spPr>
            <a:xfrm rot="10800000">
              <a:off x="8857071" y="3378564"/>
              <a:ext cx="73134" cy="47926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7"/>
            <p:cNvSpPr/>
            <p:nvPr/>
          </p:nvSpPr>
          <p:spPr>
            <a:xfrm rot="10800000">
              <a:off x="8762706" y="3511243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7"/>
            <p:cNvSpPr/>
            <p:nvPr/>
          </p:nvSpPr>
          <p:spPr>
            <a:xfrm rot="10800000">
              <a:off x="7036133" y="493942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7"/>
            <p:cNvSpPr/>
            <p:nvPr/>
          </p:nvSpPr>
          <p:spPr>
            <a:xfrm rot="10800000">
              <a:off x="7147926" y="4860739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7"/>
            <p:cNvSpPr/>
            <p:nvPr/>
          </p:nvSpPr>
          <p:spPr>
            <a:xfrm rot="-7487963">
              <a:off x="8758832" y="4743433"/>
              <a:ext cx="269516" cy="282509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7"/>
            <p:cNvSpPr/>
            <p:nvPr/>
          </p:nvSpPr>
          <p:spPr>
            <a:xfrm rot="10800000">
              <a:off x="8036559" y="4797031"/>
              <a:ext cx="189245" cy="190329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7"/>
            <p:cNvSpPr/>
            <p:nvPr/>
          </p:nvSpPr>
          <p:spPr>
            <a:xfrm rot="7725898">
              <a:off x="8513933" y="2947287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7"/>
            <p:cNvSpPr/>
            <p:nvPr/>
          </p:nvSpPr>
          <p:spPr>
            <a:xfrm rot="7725898">
              <a:off x="8887995" y="2063982"/>
              <a:ext cx="150928" cy="151666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7"/>
            <p:cNvSpPr/>
            <p:nvPr/>
          </p:nvSpPr>
          <p:spPr>
            <a:xfrm rot="10800000">
              <a:off x="8669966" y="1901914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7"/>
            <p:cNvSpPr/>
            <p:nvPr/>
          </p:nvSpPr>
          <p:spPr>
            <a:xfrm rot="10800000">
              <a:off x="8573463" y="1760105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7"/>
            <p:cNvSpPr/>
            <p:nvPr/>
          </p:nvSpPr>
          <p:spPr>
            <a:xfrm rot="10800000">
              <a:off x="8857297" y="2836737"/>
              <a:ext cx="72686" cy="47926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7"/>
            <p:cNvSpPr/>
            <p:nvPr/>
          </p:nvSpPr>
          <p:spPr>
            <a:xfrm rot="-10124052">
              <a:off x="6639644" y="4686046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7"/>
            <p:cNvSpPr/>
            <p:nvPr/>
          </p:nvSpPr>
          <p:spPr>
            <a:xfrm rot="-10124052">
              <a:off x="6122734" y="4829591"/>
              <a:ext cx="124609" cy="12523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7"/>
            <p:cNvSpPr/>
            <p:nvPr/>
          </p:nvSpPr>
          <p:spPr>
            <a:xfrm rot="10800000">
              <a:off x="6555955" y="493943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7"/>
            <p:cNvSpPr/>
            <p:nvPr/>
          </p:nvSpPr>
          <p:spPr>
            <a:xfrm rot="10800000">
              <a:off x="5740605" y="4724713"/>
              <a:ext cx="72686" cy="47918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472727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21"/>
          <p:cNvSpPr/>
          <p:nvPr/>
        </p:nvSpPr>
        <p:spPr>
          <a:xfrm flipH="1">
            <a:off x="10807670" y="5421040"/>
            <a:ext cx="1639365" cy="1488983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5" name="Google Shape;605;p21"/>
          <p:cNvSpPr/>
          <p:nvPr/>
        </p:nvSpPr>
        <p:spPr>
          <a:xfrm rot="10800000" flipH="1">
            <a:off x="-102226" y="-90837"/>
            <a:ext cx="1709304" cy="1552508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6" name="Google Shape;606;p21"/>
          <p:cNvSpPr txBox="1">
            <a:spLocks noGrp="1"/>
          </p:cNvSpPr>
          <p:nvPr>
            <p:ph type="title"/>
          </p:nvPr>
        </p:nvSpPr>
        <p:spPr>
          <a:xfrm>
            <a:off x="420795" y="559833"/>
            <a:ext cx="11502810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07" name="Google Shape;607;p21"/>
          <p:cNvGrpSpPr/>
          <p:nvPr/>
        </p:nvGrpSpPr>
        <p:grpSpPr>
          <a:xfrm rot="5400000">
            <a:off x="9683572" y="155759"/>
            <a:ext cx="2654262" cy="2497276"/>
            <a:chOff x="817100" y="238125"/>
            <a:chExt cx="5912375" cy="5495644"/>
          </a:xfrm>
        </p:grpSpPr>
        <p:sp>
          <p:nvSpPr>
            <p:cNvPr id="608" name="Google Shape;608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5" name="Google Shape;625;p21"/>
          <p:cNvGrpSpPr/>
          <p:nvPr/>
        </p:nvGrpSpPr>
        <p:grpSpPr>
          <a:xfrm rot="10800000" flipH="1">
            <a:off x="91502" y="4316778"/>
            <a:ext cx="2687441" cy="2466445"/>
            <a:chOff x="817100" y="238125"/>
            <a:chExt cx="5912375" cy="5495644"/>
          </a:xfrm>
        </p:grpSpPr>
        <p:sp>
          <p:nvSpPr>
            <p:cNvPr id="626" name="Google Shape;626;p21"/>
            <p:cNvSpPr/>
            <p:nvPr/>
          </p:nvSpPr>
          <p:spPr>
            <a:xfrm>
              <a:off x="817100" y="1539650"/>
              <a:ext cx="758050" cy="532775"/>
            </a:xfrm>
            <a:custGeom>
              <a:avLst/>
              <a:gdLst/>
              <a:ahLst/>
              <a:cxnLst/>
              <a:rect l="l" t="t" r="r" b="b"/>
              <a:pathLst>
                <a:path w="30322" h="21311" extrusionOk="0">
                  <a:moveTo>
                    <a:pt x="15332" y="0"/>
                  </a:moveTo>
                  <a:lnTo>
                    <a:pt x="15332" y="0"/>
                  </a:lnTo>
                  <a:cubicBezTo>
                    <a:pt x="718" y="718"/>
                    <a:pt x="1" y="20420"/>
                    <a:pt x="15854" y="21268"/>
                  </a:cubicBezTo>
                  <a:cubicBezTo>
                    <a:pt x="16220" y="21296"/>
                    <a:pt x="16576" y="21310"/>
                    <a:pt x="16923" y="21310"/>
                  </a:cubicBezTo>
                  <a:cubicBezTo>
                    <a:pt x="30321" y="21310"/>
                    <a:pt x="29831" y="954"/>
                    <a:pt x="153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1"/>
            <p:cNvSpPr/>
            <p:nvPr/>
          </p:nvSpPr>
          <p:spPr>
            <a:xfrm>
              <a:off x="850450" y="328075"/>
              <a:ext cx="608275" cy="468700"/>
            </a:xfrm>
            <a:custGeom>
              <a:avLst/>
              <a:gdLst/>
              <a:ahLst/>
              <a:cxnLst/>
              <a:rect l="l" t="t" r="r" b="b"/>
              <a:pathLst>
                <a:path w="24331" h="18748" extrusionOk="0">
                  <a:moveTo>
                    <a:pt x="12275" y="1"/>
                  </a:moveTo>
                  <a:cubicBezTo>
                    <a:pt x="269" y="1"/>
                    <a:pt x="1" y="17063"/>
                    <a:pt x="10997" y="18453"/>
                  </a:cubicBezTo>
                  <a:cubicBezTo>
                    <a:pt x="11906" y="18654"/>
                    <a:pt x="12756" y="18747"/>
                    <a:pt x="13547" y="18747"/>
                  </a:cubicBezTo>
                  <a:cubicBezTo>
                    <a:pt x="24330" y="18747"/>
                    <a:pt x="24113" y="1332"/>
                    <a:pt x="13476" y="55"/>
                  </a:cubicBezTo>
                  <a:cubicBezTo>
                    <a:pt x="13063" y="19"/>
                    <a:pt x="12663" y="1"/>
                    <a:pt x="122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1"/>
            <p:cNvSpPr/>
            <p:nvPr/>
          </p:nvSpPr>
          <p:spPr>
            <a:xfrm>
              <a:off x="2174725" y="8533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26" y="1"/>
                  </a:moveTo>
                  <a:cubicBezTo>
                    <a:pt x="140" y="1"/>
                    <a:pt x="0" y="9262"/>
                    <a:pt x="7217" y="9840"/>
                  </a:cubicBezTo>
                  <a:cubicBezTo>
                    <a:pt x="12697" y="9709"/>
                    <a:pt x="15045" y="2533"/>
                    <a:pt x="9043" y="510"/>
                  </a:cubicBezTo>
                  <a:cubicBezTo>
                    <a:pt x="8037" y="157"/>
                    <a:pt x="7130" y="1"/>
                    <a:pt x="63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1"/>
            <p:cNvSpPr/>
            <p:nvPr/>
          </p:nvSpPr>
          <p:spPr>
            <a:xfrm>
              <a:off x="1033025" y="3441700"/>
              <a:ext cx="376150" cy="246000"/>
            </a:xfrm>
            <a:custGeom>
              <a:avLst/>
              <a:gdLst/>
              <a:ahLst/>
              <a:cxnLst/>
              <a:rect l="l" t="t" r="r" b="b"/>
              <a:pathLst>
                <a:path w="15046" h="9840" extrusionOk="0">
                  <a:moveTo>
                    <a:pt x="6371" y="0"/>
                  </a:moveTo>
                  <a:cubicBezTo>
                    <a:pt x="141" y="0"/>
                    <a:pt x="1" y="9262"/>
                    <a:pt x="7217" y="9839"/>
                  </a:cubicBezTo>
                  <a:cubicBezTo>
                    <a:pt x="12697" y="9774"/>
                    <a:pt x="15046" y="2597"/>
                    <a:pt x="9109" y="510"/>
                  </a:cubicBezTo>
                  <a:cubicBezTo>
                    <a:pt x="8095" y="157"/>
                    <a:pt x="7181" y="0"/>
                    <a:pt x="637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1"/>
            <p:cNvSpPr/>
            <p:nvPr/>
          </p:nvSpPr>
          <p:spPr>
            <a:xfrm>
              <a:off x="4663000" y="486950"/>
              <a:ext cx="487675" cy="318775"/>
            </a:xfrm>
            <a:custGeom>
              <a:avLst/>
              <a:gdLst/>
              <a:ahLst/>
              <a:cxnLst/>
              <a:rect l="l" t="t" r="r" b="b"/>
              <a:pathLst>
                <a:path w="19507" h="12751" extrusionOk="0">
                  <a:moveTo>
                    <a:pt x="8173" y="0"/>
                  </a:moveTo>
                  <a:cubicBezTo>
                    <a:pt x="178" y="0"/>
                    <a:pt x="0" y="12001"/>
                    <a:pt x="9394" y="12750"/>
                  </a:cubicBezTo>
                  <a:cubicBezTo>
                    <a:pt x="16440" y="12620"/>
                    <a:pt x="19507" y="3356"/>
                    <a:pt x="11743" y="681"/>
                  </a:cubicBezTo>
                  <a:cubicBezTo>
                    <a:pt x="10419" y="209"/>
                    <a:pt x="9228" y="0"/>
                    <a:pt x="817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1"/>
            <p:cNvSpPr/>
            <p:nvPr/>
          </p:nvSpPr>
          <p:spPr>
            <a:xfrm>
              <a:off x="3354863" y="1513154"/>
              <a:ext cx="443723" cy="288929"/>
            </a:xfrm>
            <a:custGeom>
              <a:avLst/>
              <a:gdLst/>
              <a:ahLst/>
              <a:cxnLst/>
              <a:rect l="l" t="t" r="r" b="b"/>
              <a:pathLst>
                <a:path w="25671" h="16718" extrusionOk="0">
                  <a:moveTo>
                    <a:pt x="10910" y="1"/>
                  </a:moveTo>
                  <a:cubicBezTo>
                    <a:pt x="272" y="1"/>
                    <a:pt x="1" y="15851"/>
                    <a:pt x="12362" y="16718"/>
                  </a:cubicBezTo>
                  <a:cubicBezTo>
                    <a:pt x="21626" y="16522"/>
                    <a:pt x="25671" y="4388"/>
                    <a:pt x="15559" y="865"/>
                  </a:cubicBezTo>
                  <a:cubicBezTo>
                    <a:pt x="13839" y="266"/>
                    <a:pt x="12288" y="1"/>
                    <a:pt x="1091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1"/>
            <p:cNvSpPr/>
            <p:nvPr/>
          </p:nvSpPr>
          <p:spPr>
            <a:xfrm>
              <a:off x="1340210" y="5578819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2"/>
                    <a:pt x="9396" y="1631"/>
                    <a:pt x="5678" y="326"/>
                  </a:cubicBezTo>
                  <a:cubicBezTo>
                    <a:pt x="5039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1"/>
            <p:cNvSpPr/>
            <p:nvPr/>
          </p:nvSpPr>
          <p:spPr>
            <a:xfrm>
              <a:off x="1887000" y="3775750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1"/>
            <p:cNvSpPr/>
            <p:nvPr/>
          </p:nvSpPr>
          <p:spPr>
            <a:xfrm>
              <a:off x="3354900" y="2919500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6" y="0"/>
                  </a:moveTo>
                  <a:cubicBezTo>
                    <a:pt x="44" y="0"/>
                    <a:pt x="0" y="5908"/>
                    <a:pt x="4503" y="6197"/>
                  </a:cubicBezTo>
                  <a:cubicBezTo>
                    <a:pt x="7961" y="6132"/>
                    <a:pt x="9396" y="1630"/>
                    <a:pt x="5677" y="325"/>
                  </a:cubicBezTo>
                  <a:cubicBezTo>
                    <a:pt x="5039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1"/>
            <p:cNvSpPr/>
            <p:nvPr/>
          </p:nvSpPr>
          <p:spPr>
            <a:xfrm>
              <a:off x="5547026" y="1644661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4" y="0"/>
                    <a:pt x="1" y="5908"/>
                    <a:pt x="4504" y="6197"/>
                  </a:cubicBezTo>
                  <a:cubicBezTo>
                    <a:pt x="7961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1"/>
            <p:cNvSpPr/>
            <p:nvPr/>
          </p:nvSpPr>
          <p:spPr>
            <a:xfrm>
              <a:off x="968925" y="5284425"/>
              <a:ext cx="236375" cy="154950"/>
            </a:xfrm>
            <a:custGeom>
              <a:avLst/>
              <a:gdLst/>
              <a:ahLst/>
              <a:cxnLst/>
              <a:rect l="l" t="t" r="r" b="b"/>
              <a:pathLst>
                <a:path w="9455" h="6198" extrusionOk="0">
                  <a:moveTo>
                    <a:pt x="3949" y="1"/>
                  </a:moveTo>
                  <a:cubicBezTo>
                    <a:pt x="38" y="1"/>
                    <a:pt x="1" y="5909"/>
                    <a:pt x="4562" y="6197"/>
                  </a:cubicBezTo>
                  <a:cubicBezTo>
                    <a:pt x="7954" y="6132"/>
                    <a:pt x="9455" y="1631"/>
                    <a:pt x="5671" y="326"/>
                  </a:cubicBezTo>
                  <a:cubicBezTo>
                    <a:pt x="5033" y="101"/>
                    <a:pt x="4458" y="1"/>
                    <a:pt x="394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1"/>
            <p:cNvSpPr/>
            <p:nvPr/>
          </p:nvSpPr>
          <p:spPr>
            <a:xfrm>
              <a:off x="1275375" y="48554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1" y="5909"/>
                    <a:pt x="4504" y="6197"/>
                  </a:cubicBezTo>
                  <a:cubicBezTo>
                    <a:pt x="7961" y="6132"/>
                    <a:pt x="9397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1"/>
            <p:cNvSpPr/>
            <p:nvPr/>
          </p:nvSpPr>
          <p:spPr>
            <a:xfrm>
              <a:off x="5881964" y="1247683"/>
              <a:ext cx="234925" cy="154925"/>
            </a:xfrm>
            <a:custGeom>
              <a:avLst/>
              <a:gdLst/>
              <a:ahLst/>
              <a:cxnLst/>
              <a:rect l="l" t="t" r="r" b="b"/>
              <a:pathLst>
                <a:path w="9397" h="6197" extrusionOk="0">
                  <a:moveTo>
                    <a:pt x="3957" y="0"/>
                  </a:moveTo>
                  <a:cubicBezTo>
                    <a:pt x="45" y="0"/>
                    <a:pt x="1" y="5908"/>
                    <a:pt x="4504" y="6197"/>
                  </a:cubicBezTo>
                  <a:cubicBezTo>
                    <a:pt x="7962" y="6132"/>
                    <a:pt x="9397" y="1630"/>
                    <a:pt x="5678" y="325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1"/>
            <p:cNvSpPr/>
            <p:nvPr/>
          </p:nvSpPr>
          <p:spPr>
            <a:xfrm>
              <a:off x="5312075" y="124772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7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2" y="6132"/>
                    <a:pt x="9397" y="1630"/>
                    <a:pt x="5678" y="326"/>
                  </a:cubicBezTo>
                  <a:cubicBezTo>
                    <a:pt x="5040" y="100"/>
                    <a:pt x="4466" y="0"/>
                    <a:pt x="39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1"/>
            <p:cNvSpPr/>
            <p:nvPr/>
          </p:nvSpPr>
          <p:spPr>
            <a:xfrm>
              <a:off x="6494550" y="492575"/>
              <a:ext cx="234925" cy="154950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0"/>
                  </a:moveTo>
                  <a:cubicBezTo>
                    <a:pt x="44" y="0"/>
                    <a:pt x="1" y="5909"/>
                    <a:pt x="4504" y="6197"/>
                  </a:cubicBezTo>
                  <a:cubicBezTo>
                    <a:pt x="7961" y="6132"/>
                    <a:pt x="9397" y="1630"/>
                    <a:pt x="5678" y="326"/>
                  </a:cubicBezTo>
                  <a:cubicBezTo>
                    <a:pt x="5040" y="100"/>
                    <a:pt x="4465" y="0"/>
                    <a:pt x="39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1"/>
            <p:cNvSpPr/>
            <p:nvPr/>
          </p:nvSpPr>
          <p:spPr>
            <a:xfrm>
              <a:off x="1826719" y="2254021"/>
              <a:ext cx="641821" cy="67306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1"/>
            <p:cNvSpPr/>
            <p:nvPr/>
          </p:nvSpPr>
          <p:spPr>
            <a:xfrm>
              <a:off x="3245650" y="238125"/>
              <a:ext cx="611650" cy="654050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3379037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3"/>
          <p:cNvSpPr txBox="1">
            <a:spLocks noGrp="1"/>
          </p:cNvSpPr>
          <p:nvPr>
            <p:ph type="subTitle" idx="1"/>
          </p:nvPr>
        </p:nvSpPr>
        <p:spPr>
          <a:xfrm>
            <a:off x="2717517" y="2763034"/>
            <a:ext cx="3530385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subTitle" idx="2"/>
          </p:nvPr>
        </p:nvSpPr>
        <p:spPr>
          <a:xfrm>
            <a:off x="2717517" y="2229667"/>
            <a:ext cx="3530385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title"/>
          </p:nvPr>
        </p:nvSpPr>
        <p:spPr>
          <a:xfrm>
            <a:off x="2173298" y="560934"/>
            <a:ext cx="7985385" cy="763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7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3" hasCustomPrompt="1"/>
          </p:nvPr>
        </p:nvSpPr>
        <p:spPr>
          <a:xfrm>
            <a:off x="1148042" y="2150100"/>
            <a:ext cx="1431270" cy="13836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2" name="Google Shape;342;p13"/>
          <p:cNvSpPr txBox="1">
            <a:spLocks noGrp="1"/>
          </p:cNvSpPr>
          <p:nvPr>
            <p:ph type="subTitle" idx="4"/>
          </p:nvPr>
        </p:nvSpPr>
        <p:spPr>
          <a:xfrm>
            <a:off x="2717517" y="4639267"/>
            <a:ext cx="3530385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3" name="Google Shape;343;p13"/>
          <p:cNvSpPr txBox="1">
            <a:spLocks noGrp="1"/>
          </p:cNvSpPr>
          <p:nvPr>
            <p:ph type="subTitle" idx="5"/>
          </p:nvPr>
        </p:nvSpPr>
        <p:spPr>
          <a:xfrm>
            <a:off x="2717517" y="4105900"/>
            <a:ext cx="3530385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13"/>
          <p:cNvSpPr txBox="1">
            <a:spLocks noGrp="1"/>
          </p:cNvSpPr>
          <p:nvPr>
            <p:ph type="title" idx="6" hasCustomPrompt="1"/>
          </p:nvPr>
        </p:nvSpPr>
        <p:spPr>
          <a:xfrm>
            <a:off x="1222056" y="3969234"/>
            <a:ext cx="1431270" cy="13836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5" name="Google Shape;345;p13"/>
          <p:cNvSpPr txBox="1">
            <a:spLocks noGrp="1"/>
          </p:cNvSpPr>
          <p:nvPr>
            <p:ph type="subTitle" idx="7"/>
          </p:nvPr>
        </p:nvSpPr>
        <p:spPr>
          <a:xfrm>
            <a:off x="7955584" y="2765851"/>
            <a:ext cx="3530385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6" name="Google Shape;346;p13"/>
          <p:cNvSpPr txBox="1">
            <a:spLocks noGrp="1"/>
          </p:cNvSpPr>
          <p:nvPr>
            <p:ph type="subTitle" idx="8"/>
          </p:nvPr>
        </p:nvSpPr>
        <p:spPr>
          <a:xfrm>
            <a:off x="7955584" y="2232484"/>
            <a:ext cx="3530385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13"/>
          <p:cNvSpPr txBox="1">
            <a:spLocks noGrp="1"/>
          </p:cNvSpPr>
          <p:nvPr>
            <p:ph type="title" idx="9" hasCustomPrompt="1"/>
          </p:nvPr>
        </p:nvSpPr>
        <p:spPr>
          <a:xfrm>
            <a:off x="6447735" y="2168085"/>
            <a:ext cx="1431270" cy="13040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48" name="Google Shape;348;p13"/>
          <p:cNvSpPr txBox="1">
            <a:spLocks noGrp="1"/>
          </p:cNvSpPr>
          <p:nvPr>
            <p:ph type="subTitle" idx="13"/>
          </p:nvPr>
        </p:nvSpPr>
        <p:spPr>
          <a:xfrm>
            <a:off x="7973944" y="4644467"/>
            <a:ext cx="3530385" cy="10016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49" name="Google Shape;349;p13"/>
          <p:cNvSpPr txBox="1">
            <a:spLocks noGrp="1"/>
          </p:cNvSpPr>
          <p:nvPr>
            <p:ph type="subTitle" idx="14"/>
          </p:nvPr>
        </p:nvSpPr>
        <p:spPr>
          <a:xfrm>
            <a:off x="7973944" y="4111085"/>
            <a:ext cx="3530385" cy="533200"/>
          </a:xfrm>
          <a:prstGeom prst="rect">
            <a:avLst/>
          </a:prstGeom>
        </p:spPr>
        <p:txBody>
          <a:bodyPr spcFirstLastPara="1" wrap="square" lIns="121666" tIns="121666" rIns="121666" bIns="121666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uckiest Guy"/>
              <a:buNone/>
              <a:defRPr sz="2700">
                <a:solidFill>
                  <a:schemeClr val="dk1"/>
                </a:solidFill>
                <a:latin typeface="Luckiest Guy"/>
                <a:ea typeface="Luckiest Guy"/>
                <a:cs typeface="Luckiest Guy"/>
                <a:sym typeface="Luckiest Gu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13"/>
          <p:cNvSpPr txBox="1">
            <a:spLocks noGrp="1"/>
          </p:cNvSpPr>
          <p:nvPr>
            <p:ph type="title" idx="15" hasCustomPrompt="1"/>
          </p:nvPr>
        </p:nvSpPr>
        <p:spPr>
          <a:xfrm>
            <a:off x="6483138" y="3998434"/>
            <a:ext cx="1376595" cy="1354400"/>
          </a:xfrm>
          <a:prstGeom prst="rect">
            <a:avLst/>
          </a:prstGeom>
        </p:spPr>
        <p:txBody>
          <a:bodyPr spcFirstLastPara="1" wrap="square" lIns="121666" tIns="121666" rIns="121666" bIns="121666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67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351" name="Google Shape;351;p13"/>
          <p:cNvSpPr/>
          <p:nvPr/>
        </p:nvSpPr>
        <p:spPr>
          <a:xfrm flipH="1">
            <a:off x="10620146" y="5250832"/>
            <a:ext cx="1826896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rot="10800000" flipH="1">
            <a:off x="-102229" y="-91137"/>
            <a:ext cx="1826896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13"/>
          <p:cNvSpPr/>
          <p:nvPr/>
        </p:nvSpPr>
        <p:spPr>
          <a:xfrm rot="10800000">
            <a:off x="11700211" y="3694388"/>
            <a:ext cx="437522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13"/>
          <p:cNvSpPr/>
          <p:nvPr/>
        </p:nvSpPr>
        <p:spPr>
          <a:xfrm rot="10800000">
            <a:off x="10047348" y="6277566"/>
            <a:ext cx="307253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5" name="Google Shape;355;p13"/>
          <p:cNvSpPr/>
          <p:nvPr/>
        </p:nvSpPr>
        <p:spPr>
          <a:xfrm rot="10800000">
            <a:off x="1852923" y="107910"/>
            <a:ext cx="404716" cy="419056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3"/>
          <p:cNvSpPr/>
          <p:nvPr/>
        </p:nvSpPr>
        <p:spPr>
          <a:xfrm rot="10800000">
            <a:off x="162681" y="2940699"/>
            <a:ext cx="307253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3"/>
          <p:cNvSpPr/>
          <p:nvPr/>
        </p:nvSpPr>
        <p:spPr>
          <a:xfrm rot="-7769342">
            <a:off x="680846" y="4590501"/>
            <a:ext cx="281621" cy="304782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8" name="Google Shape;358;p13"/>
          <p:cNvSpPr/>
          <p:nvPr/>
        </p:nvSpPr>
        <p:spPr>
          <a:xfrm rot="-6939360">
            <a:off x="11564464" y="1811801"/>
            <a:ext cx="303447" cy="328458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13"/>
          <p:cNvSpPr/>
          <p:nvPr/>
        </p:nvSpPr>
        <p:spPr>
          <a:xfrm>
            <a:off x="129214" y="1687805"/>
            <a:ext cx="347323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0" name="Google Shape;360;p13"/>
          <p:cNvSpPr/>
          <p:nvPr/>
        </p:nvSpPr>
        <p:spPr>
          <a:xfrm>
            <a:off x="386390" y="5311444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13"/>
          <p:cNvSpPr/>
          <p:nvPr/>
        </p:nvSpPr>
        <p:spPr>
          <a:xfrm>
            <a:off x="249051" y="5588966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2" name="Google Shape;362;p13"/>
          <p:cNvSpPr/>
          <p:nvPr/>
        </p:nvSpPr>
        <p:spPr>
          <a:xfrm>
            <a:off x="476524" y="5502940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3"/>
          <p:cNvSpPr/>
          <p:nvPr/>
        </p:nvSpPr>
        <p:spPr>
          <a:xfrm>
            <a:off x="3605716" y="198090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3"/>
          <p:cNvSpPr/>
          <p:nvPr/>
        </p:nvSpPr>
        <p:spPr>
          <a:xfrm>
            <a:off x="-218083" y="3996391"/>
            <a:ext cx="347323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5" name="Google Shape;365;p13"/>
          <p:cNvSpPr/>
          <p:nvPr/>
        </p:nvSpPr>
        <p:spPr>
          <a:xfrm>
            <a:off x="141402" y="4244470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13"/>
          <p:cNvSpPr/>
          <p:nvPr/>
        </p:nvSpPr>
        <p:spPr>
          <a:xfrm>
            <a:off x="3205613" y="-91125"/>
            <a:ext cx="347323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3"/>
          <p:cNvSpPr/>
          <p:nvPr/>
        </p:nvSpPr>
        <p:spPr>
          <a:xfrm>
            <a:off x="2400963" y="198090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"/>
          <p:cNvSpPr/>
          <p:nvPr/>
        </p:nvSpPr>
        <p:spPr>
          <a:xfrm rot="10800000">
            <a:off x="11833936" y="4622363"/>
            <a:ext cx="347323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9" name="Google Shape;369;p13"/>
          <p:cNvSpPr/>
          <p:nvPr/>
        </p:nvSpPr>
        <p:spPr>
          <a:xfrm rot="10800000">
            <a:off x="11816445" y="1544748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0" name="Google Shape;370;p13"/>
          <p:cNvSpPr/>
          <p:nvPr/>
        </p:nvSpPr>
        <p:spPr>
          <a:xfrm rot="10800000">
            <a:off x="11953784" y="1267228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13"/>
          <p:cNvSpPr/>
          <p:nvPr/>
        </p:nvSpPr>
        <p:spPr>
          <a:xfrm rot="10800000">
            <a:off x="11816451" y="654867"/>
            <a:ext cx="107641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2" name="Google Shape;372;p13"/>
          <p:cNvSpPr/>
          <p:nvPr/>
        </p:nvSpPr>
        <p:spPr>
          <a:xfrm rot="10800000">
            <a:off x="11726311" y="1353252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3"/>
          <p:cNvSpPr/>
          <p:nvPr/>
        </p:nvSpPr>
        <p:spPr>
          <a:xfrm rot="10800000">
            <a:off x="8597119" y="6658103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4" name="Google Shape;374;p13"/>
          <p:cNvSpPr/>
          <p:nvPr/>
        </p:nvSpPr>
        <p:spPr>
          <a:xfrm rot="10800000">
            <a:off x="12181234" y="2688878"/>
            <a:ext cx="347323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5" name="Google Shape;375;p13"/>
          <p:cNvSpPr/>
          <p:nvPr/>
        </p:nvSpPr>
        <p:spPr>
          <a:xfrm rot="10800000">
            <a:off x="12061433" y="2611723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p13"/>
          <p:cNvSpPr/>
          <p:nvPr/>
        </p:nvSpPr>
        <p:spPr>
          <a:xfrm rot="10800000">
            <a:off x="8757537" y="6776394"/>
            <a:ext cx="347323" cy="241027"/>
          </a:xfrm>
          <a:custGeom>
            <a:avLst/>
            <a:gdLst/>
            <a:ahLst/>
            <a:cxnLst/>
            <a:rect l="l" t="t" r="r" b="b"/>
            <a:pathLst>
              <a:path w="30322" h="21311" extrusionOk="0">
                <a:moveTo>
                  <a:pt x="15332" y="0"/>
                </a:moveTo>
                <a:lnTo>
                  <a:pt x="15332" y="0"/>
                </a:lnTo>
                <a:cubicBezTo>
                  <a:pt x="718" y="718"/>
                  <a:pt x="1" y="20420"/>
                  <a:pt x="15854" y="21268"/>
                </a:cubicBezTo>
                <a:cubicBezTo>
                  <a:pt x="16220" y="21296"/>
                  <a:pt x="16576" y="21310"/>
                  <a:pt x="16923" y="21310"/>
                </a:cubicBezTo>
                <a:cubicBezTo>
                  <a:pt x="30321" y="21310"/>
                  <a:pt x="29831" y="954"/>
                  <a:pt x="1533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7" name="Google Shape;377;p13"/>
          <p:cNvSpPr/>
          <p:nvPr/>
        </p:nvSpPr>
        <p:spPr>
          <a:xfrm rot="10800000">
            <a:off x="9801872" y="6658103"/>
            <a:ext cx="107638" cy="70100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5093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8"/>
          <p:cNvSpPr/>
          <p:nvPr/>
        </p:nvSpPr>
        <p:spPr>
          <a:xfrm>
            <a:off x="2109713" y="1419602"/>
            <a:ext cx="8135640" cy="40188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"/>
          <p:cNvSpPr txBox="1">
            <a:spLocks noGrp="1"/>
          </p:cNvSpPr>
          <p:nvPr>
            <p:ph type="title"/>
          </p:nvPr>
        </p:nvSpPr>
        <p:spPr>
          <a:xfrm>
            <a:off x="2948670" y="1977401"/>
            <a:ext cx="6457725" cy="2903200"/>
          </a:xfrm>
          <a:prstGeom prst="rect">
            <a:avLst/>
          </a:prstGeom>
        </p:spPr>
        <p:txBody>
          <a:bodyPr spcFirstLastPara="1" wrap="square" lIns="121666" tIns="121666" rIns="121666" bIns="121666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9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60" name="Google Shape;260;p8"/>
          <p:cNvSpPr/>
          <p:nvPr/>
        </p:nvSpPr>
        <p:spPr>
          <a:xfrm>
            <a:off x="-102229" y="5250832"/>
            <a:ext cx="1826896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8"/>
          <p:cNvSpPr/>
          <p:nvPr/>
        </p:nvSpPr>
        <p:spPr>
          <a:xfrm rot="10800000">
            <a:off x="10620146" y="-91137"/>
            <a:ext cx="1826896" cy="1659311"/>
          </a:xfrm>
          <a:custGeom>
            <a:avLst/>
            <a:gdLst/>
            <a:ahLst/>
            <a:cxnLst/>
            <a:rect l="l" t="t" r="r" b="b"/>
            <a:pathLst>
              <a:path w="227725" h="209421" extrusionOk="0">
                <a:moveTo>
                  <a:pt x="72958" y="0"/>
                </a:moveTo>
                <a:cubicBezTo>
                  <a:pt x="46578" y="0"/>
                  <a:pt x="21728" y="6589"/>
                  <a:pt x="0" y="18261"/>
                </a:cubicBezTo>
                <a:lnTo>
                  <a:pt x="0" y="209421"/>
                </a:lnTo>
                <a:lnTo>
                  <a:pt x="217797" y="209421"/>
                </a:lnTo>
                <a:cubicBezTo>
                  <a:pt x="224236" y="192430"/>
                  <a:pt x="227724" y="174018"/>
                  <a:pt x="227724" y="154788"/>
                </a:cubicBezTo>
                <a:cubicBezTo>
                  <a:pt x="227724" y="69276"/>
                  <a:pt x="158449" y="0"/>
                  <a:pt x="7295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8"/>
          <p:cNvSpPr/>
          <p:nvPr/>
        </p:nvSpPr>
        <p:spPr>
          <a:xfrm rot="10800000">
            <a:off x="11700211" y="3694388"/>
            <a:ext cx="437522" cy="453035"/>
          </a:xfrm>
          <a:custGeom>
            <a:avLst/>
            <a:gdLst/>
            <a:ahLst/>
            <a:cxnLst/>
            <a:rect l="l" t="t" r="r" b="b"/>
            <a:pathLst>
              <a:path w="34839" h="36535" extrusionOk="0">
                <a:moveTo>
                  <a:pt x="14875" y="0"/>
                </a:moveTo>
                <a:lnTo>
                  <a:pt x="13048" y="13831"/>
                </a:lnTo>
                <a:lnTo>
                  <a:pt x="0" y="16636"/>
                </a:lnTo>
                <a:lnTo>
                  <a:pt x="12004" y="21529"/>
                </a:lnTo>
                <a:lnTo>
                  <a:pt x="9982" y="36535"/>
                </a:lnTo>
                <a:lnTo>
                  <a:pt x="20485" y="25052"/>
                </a:lnTo>
                <a:lnTo>
                  <a:pt x="34838" y="30924"/>
                </a:lnTo>
                <a:lnTo>
                  <a:pt x="34838" y="30924"/>
                </a:lnTo>
                <a:lnTo>
                  <a:pt x="26618" y="18202"/>
                </a:lnTo>
                <a:lnTo>
                  <a:pt x="34838" y="9134"/>
                </a:lnTo>
                <a:lnTo>
                  <a:pt x="22442" y="11743"/>
                </a:lnTo>
                <a:lnTo>
                  <a:pt x="14875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8"/>
          <p:cNvSpPr/>
          <p:nvPr/>
        </p:nvSpPr>
        <p:spPr>
          <a:xfrm rot="10800000">
            <a:off x="10121800" y="6182999"/>
            <a:ext cx="307253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8"/>
          <p:cNvSpPr/>
          <p:nvPr/>
        </p:nvSpPr>
        <p:spPr>
          <a:xfrm rot="10800000">
            <a:off x="10708814" y="1582699"/>
            <a:ext cx="307253" cy="324409"/>
          </a:xfrm>
          <a:custGeom>
            <a:avLst/>
            <a:gdLst/>
            <a:ahLst/>
            <a:cxnLst/>
            <a:rect l="l" t="t" r="r" b="b"/>
            <a:pathLst>
              <a:path w="24466" h="26162" extrusionOk="0">
                <a:moveTo>
                  <a:pt x="14092" y="0"/>
                </a:moveTo>
                <a:lnTo>
                  <a:pt x="9199" y="7829"/>
                </a:lnTo>
                <a:lnTo>
                  <a:pt x="1" y="5872"/>
                </a:lnTo>
                <a:lnTo>
                  <a:pt x="5872" y="13309"/>
                </a:lnTo>
                <a:lnTo>
                  <a:pt x="1240" y="20746"/>
                </a:lnTo>
                <a:lnTo>
                  <a:pt x="9134" y="17484"/>
                </a:lnTo>
                <a:lnTo>
                  <a:pt x="15919" y="26161"/>
                </a:lnTo>
                <a:lnTo>
                  <a:pt x="15201" y="14940"/>
                </a:lnTo>
                <a:lnTo>
                  <a:pt x="24465" y="11091"/>
                </a:lnTo>
                <a:lnTo>
                  <a:pt x="14680" y="9003"/>
                </a:lnTo>
                <a:lnTo>
                  <a:pt x="14092" y="0"/>
                </a:lnTo>
                <a:close/>
              </a:path>
            </a:pathLst>
          </a:custGeom>
          <a:solidFill>
            <a:srgbClr val="F9FDFF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8"/>
          <p:cNvSpPr/>
          <p:nvPr/>
        </p:nvSpPr>
        <p:spPr>
          <a:xfrm rot="10800000">
            <a:off x="9360489" y="6640031"/>
            <a:ext cx="103105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8"/>
          <p:cNvSpPr/>
          <p:nvPr/>
        </p:nvSpPr>
        <p:spPr>
          <a:xfrm rot="10800000">
            <a:off x="10912954" y="2873564"/>
            <a:ext cx="103105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8"/>
          <p:cNvSpPr/>
          <p:nvPr/>
        </p:nvSpPr>
        <p:spPr>
          <a:xfrm rot="10800000">
            <a:off x="11107591" y="2548231"/>
            <a:ext cx="103105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8"/>
          <p:cNvSpPr/>
          <p:nvPr/>
        </p:nvSpPr>
        <p:spPr>
          <a:xfrm rot="10800000">
            <a:off x="11700224" y="664231"/>
            <a:ext cx="103105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8"/>
          <p:cNvSpPr/>
          <p:nvPr/>
        </p:nvSpPr>
        <p:spPr>
          <a:xfrm rot="10800000">
            <a:off x="8057030" y="6507398"/>
            <a:ext cx="103105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8"/>
          <p:cNvSpPr/>
          <p:nvPr/>
        </p:nvSpPr>
        <p:spPr>
          <a:xfrm rot="10800000">
            <a:off x="10429047" y="5226264"/>
            <a:ext cx="103105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8"/>
          <p:cNvSpPr/>
          <p:nvPr/>
        </p:nvSpPr>
        <p:spPr>
          <a:xfrm rot="10800000">
            <a:off x="10708801" y="5159132"/>
            <a:ext cx="103105" cy="67146"/>
          </a:xfrm>
          <a:custGeom>
            <a:avLst/>
            <a:gdLst/>
            <a:ahLst/>
            <a:cxnLst/>
            <a:rect l="l" t="t" r="r" b="b"/>
            <a:pathLst>
              <a:path w="9397" h="6198" extrusionOk="0">
                <a:moveTo>
                  <a:pt x="3956" y="1"/>
                </a:moveTo>
                <a:cubicBezTo>
                  <a:pt x="44" y="1"/>
                  <a:pt x="0" y="5909"/>
                  <a:pt x="4503" y="6198"/>
                </a:cubicBezTo>
                <a:cubicBezTo>
                  <a:pt x="7961" y="6133"/>
                  <a:pt x="9396" y="1631"/>
                  <a:pt x="5678" y="326"/>
                </a:cubicBezTo>
                <a:cubicBezTo>
                  <a:pt x="5040" y="101"/>
                  <a:pt x="4465" y="1"/>
                  <a:pt x="3956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666" tIns="121666" rIns="121666" bIns="121666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2" name="Google Shape;272;p8"/>
          <p:cNvGrpSpPr/>
          <p:nvPr/>
        </p:nvGrpSpPr>
        <p:grpSpPr>
          <a:xfrm flipH="1">
            <a:off x="221326" y="407533"/>
            <a:ext cx="4080702" cy="6042945"/>
            <a:chOff x="230395" y="498172"/>
            <a:chExt cx="3022742" cy="4532209"/>
          </a:xfrm>
        </p:grpSpPr>
        <p:sp>
          <p:nvSpPr>
            <p:cNvPr id="273" name="Google Shape;273;p8"/>
            <p:cNvSpPr/>
            <p:nvPr/>
          </p:nvSpPr>
          <p:spPr>
            <a:xfrm rot="10800000">
              <a:off x="2929047" y="2770789"/>
              <a:ext cx="324090" cy="339776"/>
            </a:xfrm>
            <a:custGeom>
              <a:avLst/>
              <a:gdLst/>
              <a:ahLst/>
              <a:cxnLst/>
              <a:rect l="l" t="t" r="r" b="b"/>
              <a:pathLst>
                <a:path w="34839" h="36535" extrusionOk="0">
                  <a:moveTo>
                    <a:pt x="14875" y="0"/>
                  </a:moveTo>
                  <a:lnTo>
                    <a:pt x="13048" y="13831"/>
                  </a:lnTo>
                  <a:lnTo>
                    <a:pt x="0" y="16636"/>
                  </a:lnTo>
                  <a:lnTo>
                    <a:pt x="12004" y="21529"/>
                  </a:lnTo>
                  <a:lnTo>
                    <a:pt x="9982" y="36535"/>
                  </a:lnTo>
                  <a:lnTo>
                    <a:pt x="20485" y="25052"/>
                  </a:lnTo>
                  <a:lnTo>
                    <a:pt x="34838" y="30924"/>
                  </a:lnTo>
                  <a:lnTo>
                    <a:pt x="34838" y="30924"/>
                  </a:lnTo>
                  <a:lnTo>
                    <a:pt x="26618" y="18202"/>
                  </a:lnTo>
                  <a:lnTo>
                    <a:pt x="34838" y="9134"/>
                  </a:lnTo>
                  <a:lnTo>
                    <a:pt x="22442" y="11743"/>
                  </a:lnTo>
                  <a:lnTo>
                    <a:pt x="14875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8"/>
            <p:cNvSpPr/>
            <p:nvPr/>
          </p:nvSpPr>
          <p:spPr>
            <a:xfrm rot="10800000">
              <a:off x="1759851" y="4637247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8"/>
            <p:cNvSpPr/>
            <p:nvPr/>
          </p:nvSpPr>
          <p:spPr>
            <a:xfrm rot="10800000">
              <a:off x="2194676" y="1187022"/>
              <a:ext cx="227595" cy="243307"/>
            </a:xfrm>
            <a:custGeom>
              <a:avLst/>
              <a:gdLst/>
              <a:ahLst/>
              <a:cxnLst/>
              <a:rect l="l" t="t" r="r" b="b"/>
              <a:pathLst>
                <a:path w="24466" h="26162" extrusionOk="0">
                  <a:moveTo>
                    <a:pt x="14092" y="0"/>
                  </a:moveTo>
                  <a:lnTo>
                    <a:pt x="9199" y="7829"/>
                  </a:lnTo>
                  <a:lnTo>
                    <a:pt x="1" y="5872"/>
                  </a:lnTo>
                  <a:lnTo>
                    <a:pt x="5872" y="13309"/>
                  </a:lnTo>
                  <a:lnTo>
                    <a:pt x="1240" y="20746"/>
                  </a:lnTo>
                  <a:lnTo>
                    <a:pt x="9134" y="17484"/>
                  </a:lnTo>
                  <a:lnTo>
                    <a:pt x="15919" y="26161"/>
                  </a:lnTo>
                  <a:lnTo>
                    <a:pt x="15201" y="14940"/>
                  </a:lnTo>
                  <a:lnTo>
                    <a:pt x="24465" y="11091"/>
                  </a:lnTo>
                  <a:lnTo>
                    <a:pt x="14680" y="9003"/>
                  </a:lnTo>
                  <a:lnTo>
                    <a:pt x="14092" y="0"/>
                  </a:lnTo>
                  <a:close/>
                </a:path>
              </a:pathLst>
            </a:custGeom>
            <a:solidFill>
              <a:srgbClr val="F9F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8"/>
            <p:cNvSpPr/>
            <p:nvPr/>
          </p:nvSpPr>
          <p:spPr>
            <a:xfrm rot="10800000">
              <a:off x="1195920" y="498002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77;p8"/>
            <p:cNvSpPr/>
            <p:nvPr/>
          </p:nvSpPr>
          <p:spPr>
            <a:xfrm rot="10800000">
              <a:off x="2345895" y="2155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8"/>
            <p:cNvSpPr/>
            <p:nvPr/>
          </p:nvSpPr>
          <p:spPr>
            <a:xfrm rot="10800000">
              <a:off x="2490070" y="1911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8"/>
            <p:cNvSpPr/>
            <p:nvPr/>
          </p:nvSpPr>
          <p:spPr>
            <a:xfrm rot="10800000">
              <a:off x="2929058" y="498172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8"/>
            <p:cNvSpPr/>
            <p:nvPr/>
          </p:nvSpPr>
          <p:spPr>
            <a:xfrm rot="10800000">
              <a:off x="230395" y="48805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8"/>
            <p:cNvSpPr/>
            <p:nvPr/>
          </p:nvSpPr>
          <p:spPr>
            <a:xfrm rot="10800000">
              <a:off x="1987445" y="391969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8"/>
            <p:cNvSpPr/>
            <p:nvPr/>
          </p:nvSpPr>
          <p:spPr>
            <a:xfrm rot="10800000">
              <a:off x="2194670" y="3869347"/>
              <a:ext cx="76374" cy="50359"/>
            </a:xfrm>
            <a:custGeom>
              <a:avLst/>
              <a:gdLst/>
              <a:ahLst/>
              <a:cxnLst/>
              <a:rect l="l" t="t" r="r" b="b"/>
              <a:pathLst>
                <a:path w="9397" h="6198" extrusionOk="0">
                  <a:moveTo>
                    <a:pt x="3956" y="1"/>
                  </a:moveTo>
                  <a:cubicBezTo>
                    <a:pt x="44" y="1"/>
                    <a:pt x="0" y="5909"/>
                    <a:pt x="4503" y="6198"/>
                  </a:cubicBezTo>
                  <a:cubicBezTo>
                    <a:pt x="7961" y="6133"/>
                    <a:pt x="9396" y="1631"/>
                    <a:pt x="5678" y="326"/>
                  </a:cubicBezTo>
                  <a:cubicBezTo>
                    <a:pt x="5040" y="101"/>
                    <a:pt x="4465" y="1"/>
                    <a:pt x="395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10606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3050" y="1122363"/>
            <a:ext cx="92583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43050" y="3602038"/>
            <a:ext cx="92583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3449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552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249" y="1709740"/>
            <a:ext cx="1064704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2249" y="4589465"/>
            <a:ext cx="1064704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397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918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8678" y="1825625"/>
            <a:ext cx="524637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9353" y="1825625"/>
            <a:ext cx="524637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5371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85" y="365127"/>
            <a:ext cx="10647045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0287" y="1681163"/>
            <a:ext cx="522225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0287" y="2505075"/>
            <a:ext cx="5222259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49353" y="1681163"/>
            <a:ext cx="524797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49353" y="2505075"/>
            <a:ext cx="524797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226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76609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96219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86" y="457200"/>
            <a:ext cx="39813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47978" y="987427"/>
            <a:ext cx="624935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286" y="2057400"/>
            <a:ext cx="39813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8062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286" y="457200"/>
            <a:ext cx="3981390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47978" y="987427"/>
            <a:ext cx="624935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286" y="2057400"/>
            <a:ext cx="3981390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19750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1170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3962" y="365125"/>
            <a:ext cx="266176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48678" y="365125"/>
            <a:ext cx="7830979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2834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130426"/>
            <a:ext cx="1049274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3886200"/>
            <a:ext cx="86410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6328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3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406900"/>
            <a:ext cx="10492740" cy="1362075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2906714"/>
            <a:ext cx="10492740" cy="1500187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66014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1320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69804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26405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83006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39608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96209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528109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72831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406901"/>
            <a:ext cx="104927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2906713"/>
            <a:ext cx="1049274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3458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600201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600201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399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535113"/>
            <a:ext cx="545425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174875"/>
            <a:ext cx="545425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5" y="1535113"/>
            <a:ext cx="54563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5" y="2174875"/>
            <a:ext cx="54563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1325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4001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35574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0" y="273050"/>
            <a:ext cx="406122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7" y="273051"/>
            <a:ext cx="6900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0" y="1435101"/>
            <a:ext cx="406122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2201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4800600"/>
            <a:ext cx="74066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12775"/>
            <a:ext cx="740664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5367338"/>
            <a:ext cx="74066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3631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5877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274639"/>
            <a:ext cx="277749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274639"/>
            <a:ext cx="81267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2DB436-2EC1-4B8B-B84E-0125CACF2B5C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631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25830" y="2130429"/>
            <a:ext cx="1049274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51660" y="3886200"/>
            <a:ext cx="864108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6705C511-A0F4-4840-A424-E84ABC1D9C23}" type="slidenum">
              <a:rPr lang="en-US" altLang="vi-VN" smtClean="0"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759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600201"/>
            <a:ext cx="5452110" cy="452596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600201"/>
            <a:ext cx="5452110" cy="4525963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1746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853FFB2-BE08-4F8F-8C1D-809C9EBD3555}" type="slidenum">
              <a:rPr lang="en-US" altLang="vi-VN" smtClean="0"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1079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123" y="4406904"/>
            <a:ext cx="1049274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5123" y="2906713"/>
            <a:ext cx="1049274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2A13857-F724-4C1E-AE53-B89A286641C3}" type="slidenum">
              <a:rPr lang="en-US" altLang="vi-VN" smtClean="0"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0705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7220" y="1600204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5070" y="1600204"/>
            <a:ext cx="545211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F2EF227F-B74F-4CEA-9B7E-91E0947B261E}" type="slidenum">
              <a:rPr lang="en-US" altLang="vi-VN" smtClean="0"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36487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1" y="1535113"/>
            <a:ext cx="545425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1" y="2174875"/>
            <a:ext cx="545425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7" y="1535113"/>
            <a:ext cx="545639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7" y="2174875"/>
            <a:ext cx="54563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FC41A5E-A659-48CD-B048-6C51C835A709}" type="slidenum">
              <a:rPr lang="en-US" altLang="vi-VN" smtClean="0"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2513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AA5403C-76BF-4D9D-B3CA-38E2E32CD3CB}" type="slidenum">
              <a:rPr lang="en-US" altLang="vi-VN" smtClean="0"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8392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12FBF658-437B-476F-ADB8-C3795E229633}" type="slidenum">
              <a:rPr lang="en-US" altLang="vi-VN" smtClean="0"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9227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2" y="273050"/>
            <a:ext cx="406122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8" y="273054"/>
            <a:ext cx="6900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2" y="1435103"/>
            <a:ext cx="406122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98E2259-F376-48FE-8D13-3F698BC9F5A3}" type="slidenum">
              <a:rPr lang="en-US" altLang="vi-VN" smtClean="0"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5114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8" y="4800600"/>
            <a:ext cx="740664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8" y="612775"/>
            <a:ext cx="740664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8" y="5367338"/>
            <a:ext cx="740664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F161283-20C5-4259-ADDB-E551A7B09BE4}" type="slidenum">
              <a:rPr lang="en-US" altLang="vi-VN" smtClean="0"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80748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52E9ADC-D685-4DF9-8A9E-C4EB781D9F6B}" type="slidenum">
              <a:rPr lang="en-US" altLang="vi-VN" smtClean="0"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5930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9690" y="274642"/>
            <a:ext cx="277749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7220" y="274642"/>
            <a:ext cx="812673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7BA280C-61D8-4E76-87EE-D3F3A08B8AE3}" type="slidenum">
              <a:rPr lang="en-US" altLang="vi-VN" smtClean="0"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9161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535113"/>
            <a:ext cx="5454254" cy="63976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014" indent="0">
              <a:buNone/>
              <a:defRPr sz="2500" b="1"/>
            </a:lvl2pPr>
            <a:lvl3pPr marL="1132027" indent="0">
              <a:buNone/>
              <a:defRPr sz="2200" b="1"/>
            </a:lvl3pPr>
            <a:lvl4pPr marL="1698041" indent="0">
              <a:buNone/>
              <a:defRPr sz="2000" b="1"/>
            </a:lvl4pPr>
            <a:lvl5pPr marL="2264054" indent="0">
              <a:buNone/>
              <a:defRPr sz="2000" b="1"/>
            </a:lvl5pPr>
            <a:lvl6pPr marL="2830068" indent="0">
              <a:buNone/>
              <a:defRPr sz="2000" b="1"/>
            </a:lvl6pPr>
            <a:lvl7pPr marL="3396082" indent="0">
              <a:buNone/>
              <a:defRPr sz="2000" b="1"/>
            </a:lvl7pPr>
            <a:lvl8pPr marL="3962095" indent="0">
              <a:buNone/>
              <a:defRPr sz="2000" b="1"/>
            </a:lvl8pPr>
            <a:lvl9pPr marL="4528109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" y="2174875"/>
            <a:ext cx="5454254" cy="395128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0785" y="1535113"/>
            <a:ext cx="5456396" cy="639762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66014" indent="0">
              <a:buNone/>
              <a:defRPr sz="2500" b="1"/>
            </a:lvl2pPr>
            <a:lvl3pPr marL="1132027" indent="0">
              <a:buNone/>
              <a:defRPr sz="2200" b="1"/>
            </a:lvl3pPr>
            <a:lvl4pPr marL="1698041" indent="0">
              <a:buNone/>
              <a:defRPr sz="2000" b="1"/>
            </a:lvl4pPr>
            <a:lvl5pPr marL="2264054" indent="0">
              <a:buNone/>
              <a:defRPr sz="2000" b="1"/>
            </a:lvl5pPr>
            <a:lvl6pPr marL="2830068" indent="0">
              <a:buNone/>
              <a:defRPr sz="2000" b="1"/>
            </a:lvl6pPr>
            <a:lvl7pPr marL="3396082" indent="0">
              <a:buNone/>
              <a:defRPr sz="2000" b="1"/>
            </a:lvl7pPr>
            <a:lvl8pPr marL="3962095" indent="0">
              <a:buNone/>
              <a:defRPr sz="2000" b="1"/>
            </a:lvl8pPr>
            <a:lvl9pPr marL="4528109" indent="0">
              <a:buNone/>
              <a:defRPr sz="20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0785" y="2174875"/>
            <a:ext cx="5456396" cy="3951288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8251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3474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2038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7221" y="273050"/>
            <a:ext cx="4061223" cy="116205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318" y="273051"/>
            <a:ext cx="6900863" cy="5853113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7221" y="1435100"/>
            <a:ext cx="4061223" cy="4691063"/>
          </a:xfrm>
        </p:spPr>
        <p:txBody>
          <a:bodyPr/>
          <a:lstStyle>
            <a:lvl1pPr marL="0" indent="0">
              <a:buNone/>
              <a:defRPr sz="1700"/>
            </a:lvl1pPr>
            <a:lvl2pPr marL="566014" indent="0">
              <a:buNone/>
              <a:defRPr sz="1500"/>
            </a:lvl2pPr>
            <a:lvl3pPr marL="1132027" indent="0">
              <a:buNone/>
              <a:defRPr sz="1200"/>
            </a:lvl3pPr>
            <a:lvl4pPr marL="1698041" indent="0">
              <a:buNone/>
              <a:defRPr sz="1100"/>
            </a:lvl4pPr>
            <a:lvl5pPr marL="2264054" indent="0">
              <a:buNone/>
              <a:defRPr sz="1100"/>
            </a:lvl5pPr>
            <a:lvl6pPr marL="2830068" indent="0">
              <a:buNone/>
              <a:defRPr sz="1100"/>
            </a:lvl6pPr>
            <a:lvl7pPr marL="3396082" indent="0">
              <a:buNone/>
              <a:defRPr sz="1100"/>
            </a:lvl7pPr>
            <a:lvl8pPr marL="3962095" indent="0">
              <a:buNone/>
              <a:defRPr sz="1100"/>
            </a:lvl8pPr>
            <a:lvl9pPr marL="45281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885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9589" y="4800601"/>
            <a:ext cx="7406640" cy="566738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419589" y="612775"/>
            <a:ext cx="7406640" cy="4114800"/>
          </a:xfrm>
        </p:spPr>
        <p:txBody>
          <a:bodyPr/>
          <a:lstStyle>
            <a:lvl1pPr marL="0" indent="0">
              <a:buNone/>
              <a:defRPr sz="4000"/>
            </a:lvl1pPr>
            <a:lvl2pPr marL="566014" indent="0">
              <a:buNone/>
              <a:defRPr sz="3500"/>
            </a:lvl2pPr>
            <a:lvl3pPr marL="1132027" indent="0">
              <a:buNone/>
              <a:defRPr sz="3000"/>
            </a:lvl3pPr>
            <a:lvl4pPr marL="1698041" indent="0">
              <a:buNone/>
              <a:defRPr sz="2500"/>
            </a:lvl4pPr>
            <a:lvl5pPr marL="2264054" indent="0">
              <a:buNone/>
              <a:defRPr sz="2500"/>
            </a:lvl5pPr>
            <a:lvl6pPr marL="2830068" indent="0">
              <a:buNone/>
              <a:defRPr sz="2500"/>
            </a:lvl6pPr>
            <a:lvl7pPr marL="3396082" indent="0">
              <a:buNone/>
              <a:defRPr sz="2500"/>
            </a:lvl7pPr>
            <a:lvl8pPr marL="3962095" indent="0">
              <a:buNone/>
              <a:defRPr sz="2500"/>
            </a:lvl8pPr>
            <a:lvl9pPr marL="4528109" indent="0">
              <a:buNone/>
              <a:defRPr sz="2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19589" y="5367339"/>
            <a:ext cx="7406640" cy="804862"/>
          </a:xfrm>
        </p:spPr>
        <p:txBody>
          <a:bodyPr/>
          <a:lstStyle>
            <a:lvl1pPr marL="0" indent="0">
              <a:buNone/>
              <a:defRPr sz="1700"/>
            </a:lvl1pPr>
            <a:lvl2pPr marL="566014" indent="0">
              <a:buNone/>
              <a:defRPr sz="1500"/>
            </a:lvl2pPr>
            <a:lvl3pPr marL="1132027" indent="0">
              <a:buNone/>
              <a:defRPr sz="1200"/>
            </a:lvl3pPr>
            <a:lvl4pPr marL="1698041" indent="0">
              <a:buNone/>
              <a:defRPr sz="1100"/>
            </a:lvl4pPr>
            <a:lvl5pPr marL="2264054" indent="0">
              <a:buNone/>
              <a:defRPr sz="1100"/>
            </a:lvl5pPr>
            <a:lvl6pPr marL="2830068" indent="0">
              <a:buNone/>
              <a:defRPr sz="1100"/>
            </a:lvl6pPr>
            <a:lvl7pPr marL="3396082" indent="0">
              <a:buNone/>
              <a:defRPr sz="1100"/>
            </a:lvl7pPr>
            <a:lvl8pPr marL="3962095" indent="0">
              <a:buNone/>
              <a:defRPr sz="1100"/>
            </a:lvl8pPr>
            <a:lvl9pPr marL="4528109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662681-774D-4FB3-B016-87632D41340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68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113203" tIns="56601" rIns="113203" bIns="56601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113203" tIns="56601" rIns="113203" bIns="5660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662681-774D-4FB3-B016-87632D413404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6356351"/>
            <a:ext cx="39090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113203" tIns="56601" rIns="113203" bIns="56601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A7929-E137-420F-8FFA-65DF18D65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73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1132027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4510" indent="-424510" algn="l" defTabSz="1132027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19772" indent="-353759" algn="l" defTabSz="1132027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15034" indent="-283007" algn="l" defTabSz="1132027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1981048" indent="-283007" algn="l" defTabSz="1132027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47061" indent="-283007" algn="l" defTabSz="1132027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13075" indent="-283007" algn="l" defTabSz="113202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679088" indent="-283007" algn="l" defTabSz="113202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245102" indent="-283007" algn="l" defTabSz="113202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11116" indent="-283007" algn="l" defTabSz="1132027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566014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132027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698041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4054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30068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96082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962095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528109" algn="l" defTabSz="1132027" rtl="0" eaLnBrk="1" latinLnBrk="0" hangingPunct="1"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8678" y="365127"/>
            <a:ext cx="1064704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8678" y="1825625"/>
            <a:ext cx="106470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48678" y="6356352"/>
            <a:ext cx="2777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473C33-A551-4C4D-8306-5171190156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89083" y="6356352"/>
            <a:ext cx="41662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8233" y="6356352"/>
            <a:ext cx="27774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FE39-5F0F-4B64-B410-E56F5FAEA4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55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17220" y="274638"/>
            <a:ext cx="111099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7220" y="1600201"/>
            <a:ext cx="1110996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635635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2DB436-2EC1-4B8B-B84E-0125CACF2B5C}" type="datetimeFigureOut">
              <a:rPr lang="en-US" smtClean="0"/>
              <a:t>11/15/2025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6356351"/>
            <a:ext cx="3909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6356351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0FC5-6F2A-42FE-8081-1B79ADB68D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96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17220" y="274638"/>
            <a:ext cx="111099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17220" y="1600202"/>
            <a:ext cx="1110996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" y="6356352"/>
            <a:ext cx="28803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217670" y="6356352"/>
            <a:ext cx="3909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846820" y="6356352"/>
            <a:ext cx="288036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466E1FD-10E2-40F3-89E0-EFBC05D4975E}" type="slidenum">
              <a:rPr lang="en-US" altLang="vi-VN" smtClean="0">
                <a:latin typeface="Arial" panose="020B0604020202020204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007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2.gif"/><Relationship Id="rId12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9.gif"/><Relationship Id="rId11" Type="http://schemas.openxmlformats.org/officeDocument/2006/relationships/image" Target="../media/image40.gif"/><Relationship Id="rId5" Type="http://schemas.openxmlformats.org/officeDocument/2006/relationships/image" Target="../media/image38.png"/><Relationship Id="rId10" Type="http://schemas.openxmlformats.org/officeDocument/2006/relationships/image" Target="../media/image13.gif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0.gif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1.png"/><Relationship Id="rId12" Type="http://schemas.openxmlformats.org/officeDocument/2006/relationships/image" Target="../media/image4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9.gif"/><Relationship Id="rId11" Type="http://schemas.openxmlformats.org/officeDocument/2006/relationships/image" Target="../media/image43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notesSlide" Target="../notesSlides/notesSlide11.xml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13" Type="http://schemas.openxmlformats.org/officeDocument/2006/relationships/image" Target="../media/image46.png"/><Relationship Id="rId18" Type="http://schemas.openxmlformats.org/officeDocument/2006/relationships/image" Target="../media/image11.gif"/><Relationship Id="rId3" Type="http://schemas.microsoft.com/office/2007/relationships/media" Target="../media/media8.mp3"/><Relationship Id="rId21" Type="http://schemas.openxmlformats.org/officeDocument/2006/relationships/image" Target="../media/image49.png"/><Relationship Id="rId7" Type="http://schemas.openxmlformats.org/officeDocument/2006/relationships/slideLayout" Target="../slideLayouts/slideLayout17.xml"/><Relationship Id="rId12" Type="http://schemas.microsoft.com/office/2007/relationships/hdphoto" Target="../media/hdphoto9.wdp"/><Relationship Id="rId17" Type="http://schemas.openxmlformats.org/officeDocument/2006/relationships/image" Target="../media/image48.png"/><Relationship Id="rId2" Type="http://schemas.openxmlformats.org/officeDocument/2006/relationships/audio" Target="../media/media7.mp3"/><Relationship Id="rId16" Type="http://schemas.microsoft.com/office/2007/relationships/hdphoto" Target="../media/hdphoto11.wdp"/><Relationship Id="rId20" Type="http://schemas.microsoft.com/office/2007/relationships/hdphoto" Target="../media/hdphoto8.wdp"/><Relationship Id="rId1" Type="http://schemas.microsoft.com/office/2007/relationships/media" Target="../media/media7.mp3"/><Relationship Id="rId6" Type="http://schemas.openxmlformats.org/officeDocument/2006/relationships/audio" Target="../media/media2.mp3"/><Relationship Id="rId11" Type="http://schemas.openxmlformats.org/officeDocument/2006/relationships/image" Target="../media/image45.png"/><Relationship Id="rId5" Type="http://schemas.microsoft.com/office/2007/relationships/media" Target="../media/media2.mp3"/><Relationship Id="rId15" Type="http://schemas.openxmlformats.org/officeDocument/2006/relationships/image" Target="../media/image47.png"/><Relationship Id="rId10" Type="http://schemas.openxmlformats.org/officeDocument/2006/relationships/image" Target="../media/image39.gif"/><Relationship Id="rId19" Type="http://schemas.openxmlformats.org/officeDocument/2006/relationships/image" Target="../media/image41.png"/><Relationship Id="rId4" Type="http://schemas.openxmlformats.org/officeDocument/2006/relationships/audio" Target="../media/media8.mp3"/><Relationship Id="rId9" Type="http://schemas.openxmlformats.org/officeDocument/2006/relationships/image" Target="../media/image38.png"/><Relationship Id="rId14" Type="http://schemas.microsoft.com/office/2007/relationships/hdphoto" Target="../media/hdphoto10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13" Type="http://schemas.openxmlformats.org/officeDocument/2006/relationships/image" Target="../media/image46.png"/><Relationship Id="rId18" Type="http://schemas.openxmlformats.org/officeDocument/2006/relationships/image" Target="../media/image13.gif"/><Relationship Id="rId3" Type="http://schemas.microsoft.com/office/2007/relationships/media" Target="../media/media8.mp3"/><Relationship Id="rId21" Type="http://schemas.openxmlformats.org/officeDocument/2006/relationships/image" Target="../media/image50.png"/><Relationship Id="rId7" Type="http://schemas.openxmlformats.org/officeDocument/2006/relationships/slideLayout" Target="../slideLayouts/slideLayout17.xml"/><Relationship Id="rId12" Type="http://schemas.microsoft.com/office/2007/relationships/hdphoto" Target="../media/hdphoto9.wdp"/><Relationship Id="rId17" Type="http://schemas.openxmlformats.org/officeDocument/2006/relationships/image" Target="../media/image48.png"/><Relationship Id="rId2" Type="http://schemas.openxmlformats.org/officeDocument/2006/relationships/audio" Target="../media/media7.mp3"/><Relationship Id="rId16" Type="http://schemas.microsoft.com/office/2007/relationships/hdphoto" Target="../media/hdphoto11.wdp"/><Relationship Id="rId20" Type="http://schemas.microsoft.com/office/2007/relationships/hdphoto" Target="../media/hdphoto8.wdp"/><Relationship Id="rId1" Type="http://schemas.microsoft.com/office/2007/relationships/media" Target="../media/media7.mp3"/><Relationship Id="rId6" Type="http://schemas.openxmlformats.org/officeDocument/2006/relationships/audio" Target="../media/media2.mp3"/><Relationship Id="rId11" Type="http://schemas.openxmlformats.org/officeDocument/2006/relationships/image" Target="../media/image45.png"/><Relationship Id="rId5" Type="http://schemas.microsoft.com/office/2007/relationships/media" Target="../media/media2.mp3"/><Relationship Id="rId15" Type="http://schemas.openxmlformats.org/officeDocument/2006/relationships/image" Target="../media/image47.png"/><Relationship Id="rId10" Type="http://schemas.openxmlformats.org/officeDocument/2006/relationships/image" Target="../media/image39.gif"/><Relationship Id="rId19" Type="http://schemas.openxmlformats.org/officeDocument/2006/relationships/image" Target="../media/image41.png"/><Relationship Id="rId4" Type="http://schemas.openxmlformats.org/officeDocument/2006/relationships/audio" Target="../media/media8.mp3"/><Relationship Id="rId9" Type="http://schemas.openxmlformats.org/officeDocument/2006/relationships/image" Target="../media/image38.png"/><Relationship Id="rId1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4.xml"/><Relationship Id="rId13" Type="http://schemas.openxmlformats.org/officeDocument/2006/relationships/image" Target="../media/image46.png"/><Relationship Id="rId18" Type="http://schemas.openxmlformats.org/officeDocument/2006/relationships/image" Target="../media/image10.gif"/><Relationship Id="rId3" Type="http://schemas.microsoft.com/office/2007/relationships/media" Target="../media/media8.mp3"/><Relationship Id="rId21" Type="http://schemas.openxmlformats.org/officeDocument/2006/relationships/image" Target="../media/image51.png"/><Relationship Id="rId7" Type="http://schemas.openxmlformats.org/officeDocument/2006/relationships/slideLayout" Target="../slideLayouts/slideLayout17.xml"/><Relationship Id="rId12" Type="http://schemas.microsoft.com/office/2007/relationships/hdphoto" Target="../media/hdphoto9.wdp"/><Relationship Id="rId17" Type="http://schemas.openxmlformats.org/officeDocument/2006/relationships/image" Target="../media/image48.png"/><Relationship Id="rId2" Type="http://schemas.openxmlformats.org/officeDocument/2006/relationships/audio" Target="../media/media7.mp3"/><Relationship Id="rId16" Type="http://schemas.microsoft.com/office/2007/relationships/hdphoto" Target="../media/hdphoto11.wdp"/><Relationship Id="rId20" Type="http://schemas.microsoft.com/office/2007/relationships/hdphoto" Target="../media/hdphoto8.wdp"/><Relationship Id="rId1" Type="http://schemas.microsoft.com/office/2007/relationships/media" Target="../media/media7.mp3"/><Relationship Id="rId6" Type="http://schemas.openxmlformats.org/officeDocument/2006/relationships/audio" Target="../media/media2.mp3"/><Relationship Id="rId11" Type="http://schemas.openxmlformats.org/officeDocument/2006/relationships/image" Target="../media/image45.png"/><Relationship Id="rId5" Type="http://schemas.microsoft.com/office/2007/relationships/media" Target="../media/media2.mp3"/><Relationship Id="rId15" Type="http://schemas.openxmlformats.org/officeDocument/2006/relationships/image" Target="../media/image47.png"/><Relationship Id="rId10" Type="http://schemas.openxmlformats.org/officeDocument/2006/relationships/image" Target="../media/image39.gif"/><Relationship Id="rId19" Type="http://schemas.openxmlformats.org/officeDocument/2006/relationships/image" Target="../media/image41.png"/><Relationship Id="rId4" Type="http://schemas.openxmlformats.org/officeDocument/2006/relationships/audio" Target="../media/media8.mp3"/><Relationship Id="rId9" Type="http://schemas.openxmlformats.org/officeDocument/2006/relationships/image" Target="../media/image38.png"/><Relationship Id="rId1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13" Type="http://schemas.openxmlformats.org/officeDocument/2006/relationships/image" Target="../media/image46.png"/><Relationship Id="rId18" Type="http://schemas.openxmlformats.org/officeDocument/2006/relationships/image" Target="../media/image12.gif"/><Relationship Id="rId3" Type="http://schemas.microsoft.com/office/2007/relationships/media" Target="../media/media8.mp3"/><Relationship Id="rId21" Type="http://schemas.openxmlformats.org/officeDocument/2006/relationships/image" Target="../media/image52.png"/><Relationship Id="rId7" Type="http://schemas.openxmlformats.org/officeDocument/2006/relationships/slideLayout" Target="../slideLayouts/slideLayout17.xml"/><Relationship Id="rId12" Type="http://schemas.microsoft.com/office/2007/relationships/hdphoto" Target="../media/hdphoto9.wdp"/><Relationship Id="rId17" Type="http://schemas.openxmlformats.org/officeDocument/2006/relationships/image" Target="../media/image48.png"/><Relationship Id="rId2" Type="http://schemas.openxmlformats.org/officeDocument/2006/relationships/audio" Target="../media/media7.mp3"/><Relationship Id="rId16" Type="http://schemas.microsoft.com/office/2007/relationships/hdphoto" Target="../media/hdphoto11.wdp"/><Relationship Id="rId20" Type="http://schemas.microsoft.com/office/2007/relationships/hdphoto" Target="../media/hdphoto8.wdp"/><Relationship Id="rId1" Type="http://schemas.microsoft.com/office/2007/relationships/media" Target="../media/media7.mp3"/><Relationship Id="rId6" Type="http://schemas.openxmlformats.org/officeDocument/2006/relationships/audio" Target="../media/media2.mp3"/><Relationship Id="rId11" Type="http://schemas.openxmlformats.org/officeDocument/2006/relationships/image" Target="../media/image45.png"/><Relationship Id="rId5" Type="http://schemas.microsoft.com/office/2007/relationships/media" Target="../media/media2.mp3"/><Relationship Id="rId15" Type="http://schemas.openxmlformats.org/officeDocument/2006/relationships/image" Target="../media/image47.png"/><Relationship Id="rId10" Type="http://schemas.openxmlformats.org/officeDocument/2006/relationships/image" Target="../media/image39.gif"/><Relationship Id="rId19" Type="http://schemas.openxmlformats.org/officeDocument/2006/relationships/image" Target="../media/image41.png"/><Relationship Id="rId4" Type="http://schemas.openxmlformats.org/officeDocument/2006/relationships/audio" Target="../media/media8.mp3"/><Relationship Id="rId9" Type="http://schemas.openxmlformats.org/officeDocument/2006/relationships/image" Target="../media/image38.png"/><Relationship Id="rId1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6.xml"/><Relationship Id="rId13" Type="http://schemas.openxmlformats.org/officeDocument/2006/relationships/image" Target="../media/image45.png"/><Relationship Id="rId18" Type="http://schemas.microsoft.com/office/2007/relationships/hdphoto" Target="../media/hdphoto11.wdp"/><Relationship Id="rId3" Type="http://schemas.microsoft.com/office/2007/relationships/media" Target="../media/media8.mp3"/><Relationship Id="rId21" Type="http://schemas.openxmlformats.org/officeDocument/2006/relationships/image" Target="../media/image41.png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39.gif"/><Relationship Id="rId17" Type="http://schemas.openxmlformats.org/officeDocument/2006/relationships/image" Target="../media/image47.png"/><Relationship Id="rId2" Type="http://schemas.openxmlformats.org/officeDocument/2006/relationships/audio" Target="../media/media7.mp3"/><Relationship Id="rId16" Type="http://schemas.microsoft.com/office/2007/relationships/hdphoto" Target="../media/hdphoto10.wdp"/><Relationship Id="rId20" Type="http://schemas.openxmlformats.org/officeDocument/2006/relationships/image" Target="../media/image40.gif"/><Relationship Id="rId1" Type="http://schemas.microsoft.com/office/2007/relationships/media" Target="../media/media7.mp3"/><Relationship Id="rId6" Type="http://schemas.openxmlformats.org/officeDocument/2006/relationships/audio" Target="../media/media2.mp3"/><Relationship Id="rId11" Type="http://schemas.openxmlformats.org/officeDocument/2006/relationships/image" Target="../media/image19.gif"/><Relationship Id="rId5" Type="http://schemas.microsoft.com/office/2007/relationships/media" Target="../media/media2.mp3"/><Relationship Id="rId15" Type="http://schemas.openxmlformats.org/officeDocument/2006/relationships/image" Target="../media/image46.png"/><Relationship Id="rId10" Type="http://schemas.openxmlformats.org/officeDocument/2006/relationships/image" Target="../media/image38.png"/><Relationship Id="rId19" Type="http://schemas.openxmlformats.org/officeDocument/2006/relationships/image" Target="../media/image48.png"/><Relationship Id="rId4" Type="http://schemas.openxmlformats.org/officeDocument/2006/relationships/audio" Target="../media/media8.mp3"/><Relationship Id="rId9" Type="http://schemas.openxmlformats.org/officeDocument/2006/relationships/audio" Target="../media/audio1.wav"/><Relationship Id="rId14" Type="http://schemas.microsoft.com/office/2007/relationships/hdphoto" Target="../media/hdphoto9.wdp"/><Relationship Id="rId22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gif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2.gif"/><Relationship Id="rId12" Type="http://schemas.microsoft.com/office/2007/relationships/hdphoto" Target="../media/hdphoto5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11" Type="http://schemas.openxmlformats.org/officeDocument/2006/relationships/image" Target="../media/image15.png"/><Relationship Id="rId5" Type="http://schemas.openxmlformats.org/officeDocument/2006/relationships/image" Target="../media/image10.gif"/><Relationship Id="rId10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2.gif"/><Relationship Id="rId12" Type="http://schemas.microsoft.com/office/2007/relationships/hdphoto" Target="../media/hdphoto6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11" Type="http://schemas.openxmlformats.org/officeDocument/2006/relationships/image" Target="../media/image17.png"/><Relationship Id="rId5" Type="http://schemas.openxmlformats.org/officeDocument/2006/relationships/image" Target="../media/image10.gif"/><Relationship Id="rId10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2.gif"/><Relationship Id="rId12" Type="http://schemas.microsoft.com/office/2007/relationships/hdphoto" Target="../media/hdphoto7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11" Type="http://schemas.openxmlformats.org/officeDocument/2006/relationships/image" Target="../media/image18.png"/><Relationship Id="rId5" Type="http://schemas.openxmlformats.org/officeDocument/2006/relationships/image" Target="../media/image10.gif"/><Relationship Id="rId10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12.gif"/><Relationship Id="rId12" Type="http://schemas.openxmlformats.org/officeDocument/2006/relationships/image" Target="../media/image1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gif"/><Relationship Id="rId11" Type="http://schemas.openxmlformats.org/officeDocument/2006/relationships/image" Target="../media/image5.gif"/><Relationship Id="rId5" Type="http://schemas.openxmlformats.org/officeDocument/2006/relationships/image" Target="../media/image10.gif"/><Relationship Id="rId10" Type="http://schemas.microsoft.com/office/2007/relationships/hdphoto" Target="../media/hdphoto4.wdp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9.gif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6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5.gif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1190" y="1943638"/>
            <a:ext cx="9848383" cy="1371600"/>
          </a:xfrm>
        </p:spPr>
        <p:txBody>
          <a:bodyPr/>
          <a:lstStyle/>
          <a:p>
            <a:pPr>
              <a:defRPr/>
            </a:pPr>
            <a:r>
              <a:rPr lang="en-US" sz="4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4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</a:t>
            </a: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  <a:p>
            <a:pPr>
              <a:defRPr/>
            </a:pPr>
            <a:r>
              <a:rPr lang="en-US" sz="48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8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43: au âu êu (Tiết 1)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Diệu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Lớp: 1A5</a:t>
            </a:r>
          </a:p>
          <a:p>
            <a:pPr algn="l">
              <a:defRPr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Trường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Tiểu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00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ó Nên Xưng Danh_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7400" y="1524000"/>
            <a:ext cx="2546350" cy="45259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609600"/>
            <a:ext cx="8686800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4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251364" y="814917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581001" y="2443881"/>
            <a:ext cx="247847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095527" y="2443881"/>
            <a:ext cx="247847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60849" y="4026957"/>
            <a:ext cx="501315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76200" y="193330"/>
            <a:ext cx="2417672" cy="900271"/>
            <a:chOff x="63500" y="1429216"/>
            <a:chExt cx="1970813" cy="705889"/>
          </a:xfrm>
        </p:grpSpPr>
        <p:sp>
          <p:nvSpPr>
            <p:cNvPr id="7" name="Rounded Rectangle 6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10" name="Title 1"/>
          <p:cNvSpPr txBox="1">
            <a:spLocks/>
          </p:cNvSpPr>
          <p:nvPr/>
        </p:nvSpPr>
        <p:spPr>
          <a:xfrm>
            <a:off x="5035314" y="814918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7772400" y="814916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</p:spTree>
    <p:extLst>
      <p:ext uri="{BB962C8B-B14F-4D97-AF65-F5344CB8AC3E}">
        <p14:creationId xmlns:p14="http://schemas.microsoft.com/office/powerpoint/2010/main" val="67784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805198" y="3124200"/>
            <a:ext cx="3991616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cau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133600" y="3106076"/>
            <a:ext cx="1862118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tàu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826576" y="3175409"/>
            <a:ext cx="24784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bậu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744541" y="3170014"/>
            <a:ext cx="2478479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gấu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449138" y="3175409"/>
            <a:ext cx="3628742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khều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218248" y="3233254"/>
            <a:ext cx="2253163" cy="42679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rêu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54304" y="2972800"/>
            <a:ext cx="1273983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33400" y="2985529"/>
            <a:ext cx="1828800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507013" y="3036738"/>
            <a:ext cx="1692837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66676" y="3036738"/>
            <a:ext cx="1399039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741618" y="3047276"/>
            <a:ext cx="2102911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736846" y="3094583"/>
            <a:ext cx="1538944" cy="704135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</p:spTree>
    <p:extLst>
      <p:ext uri="{BB962C8B-B14F-4D97-AF65-F5344CB8AC3E}">
        <p14:creationId xmlns:p14="http://schemas.microsoft.com/office/powerpoint/2010/main" val="4269335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0142" y="4633685"/>
            <a:ext cx="13455650" cy="213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251364" y="381001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581001" y="2009965"/>
            <a:ext cx="247847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95527" y="2009965"/>
            <a:ext cx="247847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560849" y="3593041"/>
            <a:ext cx="5013159" cy="1330658"/>
          </a:xfrm>
          <a:prstGeom prst="rect">
            <a:avLst/>
          </a:prstGeom>
          <a:solidFill>
            <a:srgbClr val="FBDDED"/>
          </a:solidFill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354"/>
              </a:spcBef>
            </a:pPr>
            <a:r>
              <a:rPr lang="en-US" sz="10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</a:t>
            </a:r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035314" y="381002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772400" y="381000"/>
            <a:ext cx="2048331" cy="937203"/>
          </a:xfrm>
          <a:prstGeom prst="rect">
            <a:avLst/>
          </a:prstGeom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0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</p:spTree>
    <p:extLst>
      <p:ext uri="{BB962C8B-B14F-4D97-AF65-F5344CB8AC3E}">
        <p14:creationId xmlns:p14="http://schemas.microsoft.com/office/powerpoint/2010/main" val="2675137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09208" y="5439506"/>
            <a:ext cx="708389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rau củ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107875" y="5439506"/>
            <a:ext cx="236912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15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</a:p>
        </p:txBody>
      </p:sp>
      <p:pic>
        <p:nvPicPr>
          <p:cNvPr id="4098" name="Picture 2" descr="BẬT MÍ CHIẾC ÁO MÀU SẮC CỦA RAU CỦ - Soul Bến Thà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164" y="127866"/>
            <a:ext cx="8693986" cy="463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88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56748" y="5495926"/>
            <a:ext cx="6686550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trâu</a:t>
            </a: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6858000" y="5495926"/>
            <a:ext cx="2366914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</a:p>
        </p:txBody>
      </p:sp>
      <p:sp>
        <p:nvSpPr>
          <p:cNvPr id="7" name="AutoShape 2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157911" y="-144463"/>
            <a:ext cx="30937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AutoShape 4" descr="hình ảnh : cây, thực vật, trắng, Bãi cỏ, chuông, Cây bụi, món ăn, màu xanh  lá, Cây cỏ, Sản xuất, rau, nhỏ bé, Thực vật học, chất độc, hẹ, Lá thật,"/>
          <p:cNvSpPr>
            <a:spLocks noChangeAspect="1" noChangeArrowheads="1"/>
          </p:cNvSpPr>
          <p:nvPr/>
        </p:nvSpPr>
        <p:spPr bwMode="auto">
          <a:xfrm>
            <a:off x="312598" y="7938"/>
            <a:ext cx="309375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Con Trâu - Con Bò - Bài Hát Gọi Trâu - Nhạc Thiếu Nhi Vui Nhộn - YouTub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3052" y="304800"/>
            <a:ext cx="8327300" cy="4684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4030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14600" y="2819400"/>
            <a:ext cx="6686550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 tễu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6400800" y="2830286"/>
            <a:ext cx="2413213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2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êu</a:t>
            </a:r>
          </a:p>
        </p:txBody>
      </p:sp>
    </p:spTree>
    <p:extLst>
      <p:ext uri="{BB962C8B-B14F-4D97-AF65-F5344CB8AC3E}">
        <p14:creationId xmlns:p14="http://schemas.microsoft.com/office/powerpoint/2010/main" val="125893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685800" y="4419601"/>
            <a:ext cx="33046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495800" y="4310588"/>
            <a:ext cx="3119326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610600" y="4310589"/>
            <a:ext cx="2971800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ễu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ẬT MÍ CHIẾC ÁO MÀU SẮC CỦA RAU CỦ - Soul Bến Thành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006" y="2008909"/>
            <a:ext cx="3687099" cy="1963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n Trâu - Con Bò - Bài Hát Gọi Trâu - Nhạc Thiếu Nhi Vui Nhộn - YouTub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3089" y="1898296"/>
            <a:ext cx="3884747" cy="21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Rối nước chú Tễu hay pha trò (phiên bản rối diễn) | Shopee Việt Na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154" y="1898295"/>
            <a:ext cx="2185169" cy="2185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4897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ú Tễu Chào 1A5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86200" y="0"/>
            <a:ext cx="42148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17204"/>
            <a:ext cx="4495799" cy="28080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21" y="3879202"/>
            <a:ext cx="4493078" cy="28432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5" y="3648891"/>
            <a:ext cx="5315305" cy="30735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5" y="217204"/>
            <a:ext cx="5334000" cy="277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83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1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3218919" y="1929997"/>
            <a:ext cx="5383242" cy="1138834"/>
            <a:chOff x="143293" y="1429216"/>
            <a:chExt cx="2513144" cy="705889"/>
          </a:xfrm>
        </p:grpSpPr>
        <p:sp>
          <p:nvSpPr>
            <p:cNvPr id="4" name="Rounded Rectangle 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143293" y="1458734"/>
              <a:ext cx="482131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6000" dirty="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7044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ailuo_Video_walk from left to right_4445355744719626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46438" y="503238"/>
            <a:ext cx="5851525" cy="58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363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 txBox="1">
            <a:spLocks/>
          </p:cNvSpPr>
          <p:nvPr/>
        </p:nvSpPr>
        <p:spPr>
          <a:xfrm>
            <a:off x="685800" y="5635295"/>
            <a:ext cx="330469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au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củ</a:t>
            </a:r>
            <a:endParaRPr lang="en-US" sz="60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495800" y="5526282"/>
            <a:ext cx="3119326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con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âu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610600" y="5526283"/>
            <a:ext cx="2895600" cy="874517"/>
          </a:xfrm>
          <a:prstGeom prst="rect">
            <a:avLst/>
          </a:prstGeom>
        </p:spPr>
        <p:txBody>
          <a:bodyPr vert="horz" lIns="121472" tIns="60736" rIns="121472" bIns="60736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chú</a:t>
            </a:r>
            <a:r>
              <a:rPr lang="en-US" sz="6000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0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</a:t>
            </a:r>
            <a:r>
              <a:rPr lang="en-US" sz="60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ễu</a:t>
            </a:r>
            <a:endParaRPr lang="en-US" sz="60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68" y="3904650"/>
            <a:ext cx="10109429" cy="1607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-217799"/>
            <a:ext cx="6453766" cy="471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2504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352" y="1143000"/>
            <a:ext cx="7511528" cy="2821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909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229"/>
          <a:stretch/>
        </p:blipFill>
        <p:spPr bwMode="auto">
          <a:xfrm>
            <a:off x="0" y="-2"/>
            <a:ext cx="12344400" cy="6880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032" y="944279"/>
            <a:ext cx="3691184" cy="3317404"/>
          </a:xfrm>
          <a:prstGeom prst="rect">
            <a:avLst/>
          </a:prstGeom>
        </p:spPr>
      </p:pic>
      <p:pic>
        <p:nvPicPr>
          <p:cNvPr id="16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5426" y="4479211"/>
            <a:ext cx="1999437" cy="2353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0726" y="4369080"/>
            <a:ext cx="2203451" cy="198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5303906"/>
            <a:ext cx="3269416" cy="1554094"/>
          </a:xfrm>
          <a:prstGeom prst="rect">
            <a:avLst/>
          </a:prstGeom>
        </p:spPr>
      </p:pic>
      <p:pic>
        <p:nvPicPr>
          <p:cNvPr id="19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1703" y="2602982"/>
            <a:ext cx="2461558" cy="2538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C:\Users\ADMIN\Desktop\Doreamon cau ca\giphy (4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24795" y="2965032"/>
            <a:ext cx="1696069" cy="156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itle 1"/>
          <p:cNvSpPr txBox="1">
            <a:spLocks/>
          </p:cNvSpPr>
          <p:nvPr/>
        </p:nvSpPr>
        <p:spPr>
          <a:xfrm>
            <a:off x="1600200" y="-1"/>
            <a:ext cx="9144000" cy="1447801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8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RÙA CON TỐT BỤNG</a:t>
            </a:r>
          </a:p>
        </p:txBody>
      </p:sp>
      <p:pic>
        <p:nvPicPr>
          <p:cNvPr id="11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676400" y="-5731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00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817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0"/>
            <a:ext cx="3691184" cy="331740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7106556" y="4189954"/>
            <a:ext cx="3475064" cy="2514599"/>
            <a:chOff x="13335280" y="3124200"/>
            <a:chExt cx="3250450" cy="1834646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335280" y="3124200"/>
              <a:ext cx="3250450" cy="183464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c1">
              <a:hlinkClick r:id="rId9" action="ppaction://hlinksldjump"/>
              <a:extLst>
                <a:ext uri="{FF2B5EF4-FFF2-40B4-BE49-F238E27FC236}">
                  <a16:creationId xmlns:a16="http://schemas.microsoft.com/office/drawing/2014/main" id="{480BD20A-4EA3-4057-B30A-41708969B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32056">
              <a:off x="14418149" y="3253523"/>
              <a:ext cx="1025400" cy="1062464"/>
            </a:xfrm>
            <a:prstGeom prst="rect">
              <a:avLst/>
            </a:prstGeom>
          </p:spPr>
        </p:pic>
      </p:grpSp>
      <p:pic>
        <p:nvPicPr>
          <p:cNvPr id="10" name="Picture 9" descr="C:\Users\ADMIN\Desktop\Tai nguyen thiet ke tro choi\Angry birds epic birds\1505573783630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402" y="3594566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anmai.0.749c49fc6fce30fc5a320574cde09a3c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4648200" y="37025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78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5.58762E-7 L -0.925 -0.00162 " pathEditMode="relative" rAng="0" ptsTypes="AA">
                                      <p:cBhvr>
                                        <p:cTn id="17" dur="8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250" y="-9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2.22222E-6 L -0.94496 -0.0382 " pathEditMode="relative" rAng="0" ptsTypes="AA">
                                      <p:cBhvr>
                                        <p:cTn id="19" dur="8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57" y="-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817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141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38530" y="2883790"/>
            <a:ext cx="3926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  tr…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654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178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58169" y="1013470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036910" y="1697217"/>
              <a:ext cx="966647" cy="58172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au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27986" y="1060928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4957564" y="1535607"/>
              <a:ext cx="1093179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âu</a:t>
              </a:r>
              <a:endParaRPr lang="en-US" sz="3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971108" y="2901199"/>
            <a:ext cx="1651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âu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163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65569" y="8153400"/>
            <a:ext cx="609600" cy="609600"/>
          </a:xfrm>
          <a:prstGeom prst="rect">
            <a:avLst/>
          </a:prstGeom>
        </p:spPr>
      </p:pic>
      <p:pic>
        <p:nvPicPr>
          <p:cNvPr id="29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6415" y="3810584"/>
            <a:ext cx="3399043" cy="3059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262" y="4268152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17106556" y="4189954"/>
            <a:ext cx="3475064" cy="2514599"/>
            <a:chOff x="13906156" y="4189953"/>
            <a:chExt cx="3475064" cy="2514599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156" y="4189953"/>
              <a:ext cx="3475064" cy="251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3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633" y="4648419"/>
              <a:ext cx="1286109" cy="1383464"/>
            </a:xfrm>
            <a:prstGeom prst="rect">
              <a:avLst/>
            </a:prstGeom>
          </p:spPr>
        </p:pic>
      </p:grpSp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331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22222E-6 L -0.98351 0.01042 " pathEditMode="relative" rAng="0" ptsTypes="AA">
                                      <p:cBhvr>
                                        <p:cTn id="60" dur="6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184" y="50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91667 -0.00162 " pathEditMode="relative" rAng="0" ptsTypes="AA">
                                      <p:cBhvr>
                                        <p:cTn id="62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 0.0118 L -0.92726 -0.01574 " pathEditMode="relative" rAng="0" ptsTypes="AA">
                                      <p:cBhvr>
                                        <p:cTn id="64" dur="6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788" y="-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817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141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70369" y="2794921"/>
            <a:ext cx="3245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654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178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778005" y="884470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036910" y="1697217"/>
              <a:ext cx="966647" cy="58172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au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52296" y="980122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4957564" y="1535607"/>
              <a:ext cx="1093179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ễu</a:t>
              </a:r>
              <a:endParaRPr lang="en-US" sz="3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545344" y="2794920"/>
            <a:ext cx="1651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ễu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163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65569" y="8153400"/>
            <a:ext cx="609600" cy="609600"/>
          </a:xfrm>
          <a:prstGeom prst="rect">
            <a:avLst/>
          </a:prstGeom>
        </p:spPr>
      </p:pic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  <p:pic>
        <p:nvPicPr>
          <p:cNvPr id="26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5344" y="4284930"/>
            <a:ext cx="2495053" cy="2573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625" y="4158167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106556" y="4189954"/>
            <a:ext cx="3475064" cy="2514599"/>
            <a:chOff x="13906156" y="4189953"/>
            <a:chExt cx="3475064" cy="2514599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156" y="4189953"/>
              <a:ext cx="3475064" cy="251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16201" y="4723579"/>
              <a:ext cx="1066800" cy="11080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466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91667 -0.00162 " pathEditMode="relative" rAng="0" ptsTypes="AA">
                                      <p:cBhvr>
                                        <p:cTn id="60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7.76161E-7 L -0.95833 0.02218 " pathEditMode="relative" rAng="0" ptsTypes="AA">
                                      <p:cBhvr>
                                        <p:cTn id="62" dur="6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17" y="110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24711E-6 L -0.86076 -0.0164 " pathEditMode="relative" rAng="0" ptsTypes="AA">
                                      <p:cBhvr>
                                        <p:cTn id="64" dur="6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038" y="-8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962 0.01574 C -0.08698 -0.01712 -0.11198 -0.01573 -0.13785 -0.02869 C -0.15295 -0.03632 -0.16354 -0.05183 -0.1776 -0.06039 C -0.18125 -0.0627 -0.18507 -0.06455 -0.18871 -0.06687 C -0.19826 -0.07311 -0.20781 -0.07959 -0.21736 -0.08584 C -0.22153 -0.08861 -0.23003 -0.09417 -0.23003 -0.09394 C -0.23472 -0.10065 -0.23958 -0.10689 -0.24427 -0.11337 C -0.24913 -0.12008 -0.25764 -0.12332 -0.26337 -0.12818 C -0.27639 -0.13882 -0.29184 -0.15016 -0.30451 -0.16196 C -0.32049 -0.177 -0.32969 -0.20014 -0.34427 -0.21703 C -0.36441 -0.24016 -0.38993 -0.25104 -0.41094 -0.27186 C -0.4283 -0.28898 -0.43594 -0.31212 -0.4474 -0.33549 C -0.4566 -0.35423 -0.46632 -0.37436 -0.47604 -0.39264 C -0.4842 -0.40791 -0.49427 -0.42087 -0.50139 -0.43706 C -0.50295 -0.44771 -0.50625 -0.45419 -0.50937 -0.46437 C -0.51059 -0.47755 -0.51267 -0.48612 -0.51562 -0.49838 C -0.51701 -0.50995 -0.51719 -0.52013 -0.52205 -0.53008 C -0.52587 -0.55044 -0.52118 -0.52314 -0.52517 -0.56177 C -0.52639 -0.57265 -0.52951 -0.58468 -0.5316 -0.59556 C -0.53108 -0.60273 -0.5309 -0.6099 -0.53003 -0.61684 C -0.52882 -0.62772 -0.5191 -0.63327 -0.51406 -0.63998 C -0.50799 -0.64808 -0.50174 -0.66774 -0.4934 -0.67168 C -0.48542 -0.67538 -0.47535 -0.67931 -0.46805 -0.6844 C -0.46493 -0.68672 -0.46076 -0.69019 -0.45694 -0.69088 C -0.45121 -0.69204 -0.44531 -0.69227 -0.43958 -0.69296 C -0.43802 -0.69366 -0.43646 -0.69505 -0.43472 -0.69505 C -0.42049 -0.69505 -0.40608 -0.69574 -0.39184 -0.69296 C -0.3901 -0.69273 -0.39097 -0.68857 -0.39028 -0.68649 C -0.38785 -0.68001 -0.38524 -0.67353 -0.38229 -0.66751 C -0.38038 -0.64229 -0.37812 -0.61638 -0.36962 -0.59347 C -0.36736 -0.58723 -0.36302 -0.58214 -0.36007 -0.57658 C -0.35851 -0.57034 -0.35625 -0.56316 -0.35382 -0.55761 C -0.35156 -0.55252 -0.34792 -0.55021 -0.34583 -0.54488 " pathEditMode="relative" rAng="0" ptsTypes="ffffffffffffffffffffffffffffffffA">
                                      <p:cBhvr>
                                        <p:cTn id="7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8" y="-355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817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141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393567" y="2716802"/>
            <a:ext cx="3245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c…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654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178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778005" y="884470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036910" y="1697217"/>
              <a:ext cx="966647" cy="58172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âu</a:t>
              </a:r>
              <a:endParaRPr lang="en-US" sz="3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052296" y="980122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4957564" y="1535607"/>
              <a:ext cx="1093179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au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447640" y="2709621"/>
            <a:ext cx="1651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163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65569" y="8153400"/>
            <a:ext cx="609600" cy="609600"/>
          </a:xfrm>
          <a:prstGeom prst="rect">
            <a:avLst/>
          </a:prstGeom>
        </p:spPr>
      </p:pic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1218" y="4723580"/>
            <a:ext cx="4167460" cy="198097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106556" y="4189954"/>
            <a:ext cx="3475064" cy="2514599"/>
            <a:chOff x="13906156" y="4189953"/>
            <a:chExt cx="3475064" cy="2514599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156" y="4189953"/>
              <a:ext cx="3475064" cy="251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9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633" y="4709636"/>
              <a:ext cx="1153767" cy="1199917"/>
            </a:xfrm>
            <a:prstGeom prst="rect">
              <a:avLst/>
            </a:prstGeom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884" y="4206578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7115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5526 L -0.99202 -0.04393 " pathEditMode="relative" rAng="0" ptsTypes="AA">
                                      <p:cBhvr>
                                        <p:cTn id="60" dur="6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01" y="555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67 -0.01109 L -0.86076 -0.01641 " pathEditMode="relative" rAng="0" ptsTypes="AA">
                                      <p:cBhvr>
                                        <p:cTn id="62" dur="6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205" y="-277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91667 -0.00162 " pathEditMode="relative" rAng="0" ptsTypes="AA">
                                      <p:cBhvr>
                                        <p:cTn id="64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817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141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38531" y="2883790"/>
            <a:ext cx="324500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r… </a:t>
            </a:r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</a:t>
            </a:r>
            <a:endParaRPr lang="en-US" sz="60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4654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178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5958169" y="1013470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036910" y="1697217"/>
              <a:ext cx="966647" cy="58172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êu</a:t>
              </a:r>
              <a:endParaRPr lang="en-US" sz="3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27986" y="1060928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4957564" y="1535607"/>
              <a:ext cx="1093179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au</a:t>
              </a: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6828833" y="2873162"/>
            <a:ext cx="1651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au</a:t>
            </a: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5163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465569" y="8153400"/>
            <a:ext cx="609600" cy="609600"/>
          </a:xfrm>
          <a:prstGeom prst="rect">
            <a:avLst/>
          </a:prstGeom>
        </p:spPr>
      </p:pic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  <p:pic>
        <p:nvPicPr>
          <p:cNvPr id="26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4738" y="4101453"/>
            <a:ext cx="2489725" cy="293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098" y="4145702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106556" y="4189954"/>
            <a:ext cx="3475064" cy="2514599"/>
            <a:chOff x="13906156" y="4189953"/>
            <a:chExt cx="3475064" cy="2514599"/>
          </a:xfrm>
        </p:grpSpPr>
        <p:pic>
          <p:nvPicPr>
            <p:cNvPr id="31" name="Picture 4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89711" l="2904" r="8983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906156" y="4189953"/>
              <a:ext cx="3475064" cy="25145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7" name="c2 2">
              <a:extLst>
                <a:ext uri="{FF2B5EF4-FFF2-40B4-BE49-F238E27FC236}">
                  <a16:creationId xmlns:a16="http://schemas.microsoft.com/office/drawing/2014/main" id="{A5E21DA6-4E2A-4ACC-8623-37530437A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0633" y="4487409"/>
              <a:ext cx="1286109" cy="1297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59798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91667 -0.00162 " pathEditMode="relative" rAng="0" ptsTypes="AA">
                                      <p:cBhvr>
                                        <p:cTn id="60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312 -0.03328 L -0.83559 -0.03397 " pathEditMode="relative" rAng="0" ptsTypes="AA">
                                      <p:cBhvr>
                                        <p:cTn id="62" dur="6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4" y="-46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83 0.00069 L -0.92726 -0.01574 " pathEditMode="relative" rAng="0" ptsTypes="AA">
                                      <p:cBhvr>
                                        <p:cTn id="64" dur="6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22" y="-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" y="-304800"/>
            <a:ext cx="20081796" cy="7185660"/>
            <a:chOff x="-85725" y="-228600"/>
            <a:chExt cx="24900255" cy="7372350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>
              <a:off x="-85725" y="-228600"/>
              <a:ext cx="12372975" cy="7372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2"/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0229"/>
            <a:stretch/>
          </p:blipFill>
          <p:spPr bwMode="auto">
            <a:xfrm flipH="1">
              <a:off x="12184380" y="-228599"/>
              <a:ext cx="12630150" cy="73609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660" y="34608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r5">
            <a:extLst>
              <a:ext uri="{FF2B5EF4-FFF2-40B4-BE49-F238E27FC236}">
                <a16:creationId xmlns:a16="http://schemas.microsoft.com/office/drawing/2014/main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1" y="94119"/>
            <a:ext cx="2999285" cy="26955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1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6678" y="565586"/>
            <a:ext cx="4898780" cy="3702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14152" y="1521914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38530" y="2883790"/>
            <a:ext cx="374846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6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Dưa</a:t>
            </a:r>
            <a:r>
              <a:rPr lang="en-US" sz="6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h….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0465458" y="9085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0617858" y="1060929"/>
            <a:ext cx="413218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endParaRPr lang="en-US" sz="32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endParaRPr lang="en-US" sz="1800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defTabSz="914400"/>
            <a:r>
              <a:rPr lang="en-US" sz="18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659644" y="742206"/>
            <a:ext cx="2441198" cy="1776217"/>
            <a:chOff x="4180927" y="1186469"/>
            <a:chExt cx="2120659" cy="160321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Oval 6"/>
            <p:cNvSpPr/>
            <p:nvPr/>
          </p:nvSpPr>
          <p:spPr>
            <a:xfrm>
              <a:off x="5036910" y="1697217"/>
              <a:ext cx="966647" cy="58172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êu</a:t>
              </a:r>
              <a:endParaRPr lang="en-US" sz="3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5791431" y="895703"/>
            <a:ext cx="2120659" cy="1603218"/>
            <a:chOff x="4180927" y="1186469"/>
            <a:chExt cx="2120659" cy="1603218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0" b="98413" l="3800" r="974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0927" y="1186469"/>
              <a:ext cx="2120659" cy="16032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2" name="Oval 21"/>
            <p:cNvSpPr/>
            <p:nvPr/>
          </p:nvSpPr>
          <p:spPr>
            <a:xfrm>
              <a:off x="4957564" y="1535607"/>
              <a:ext cx="1093179" cy="7433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3000" dirty="0" err="1">
                  <a:solidFill>
                    <a:prstClr val="white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ấu</a:t>
              </a:r>
              <a:endParaRPr lang="en-US" sz="3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773648" y="2903292"/>
            <a:ext cx="16512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54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ấu</a:t>
            </a:r>
            <a:endParaRPr lang="en-US" sz="54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Am-thanh-tra-loi-dung-www_yeualo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516380" y="-1981200"/>
            <a:ext cx="609600" cy="609600"/>
          </a:xfrm>
          <a:prstGeom prst="rect">
            <a:avLst/>
          </a:prstGeom>
        </p:spPr>
      </p:pic>
      <p:pic>
        <p:nvPicPr>
          <p:cNvPr id="13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6465569" y="8153400"/>
            <a:ext cx="609600" cy="609600"/>
          </a:xfrm>
          <a:prstGeom prst="rect">
            <a:avLst/>
          </a:prstGeom>
        </p:spPr>
      </p:pic>
      <p:pic>
        <p:nvPicPr>
          <p:cNvPr id="24" name="Tiếng yeah của trẻ con mp3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5257800" y="1013470"/>
            <a:ext cx="995951" cy="995951"/>
          </a:xfrm>
          <a:prstGeom prst="rect">
            <a:avLst/>
          </a:prstGeom>
        </p:spPr>
      </p:pic>
      <p:pic>
        <p:nvPicPr>
          <p:cNvPr id="25" name="Picture 6" descr="C:\Users\ADMIN\Desktop\Doreamon cau ca\giphy (4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5648" y="4648200"/>
            <a:ext cx="2399153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711" l="2904" r="898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4609" y="4331970"/>
            <a:ext cx="3834575" cy="2842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049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312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4414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85185E-6 L -0.91667 -0.00162 " pathEditMode="relative" rAng="0" ptsTypes="AA">
                                      <p:cBhvr>
                                        <p:cTn id="60" dur="6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3" y="-93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L -0.85417 0.00555 " pathEditMode="relative" rAng="0" ptsTypes="AA">
                                      <p:cBhvr>
                                        <p:cTn id="62" dur="6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708" y="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058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6" grpId="0"/>
      <p:bldP spid="16" grpId="1"/>
      <p:bldP spid="10" grpId="0"/>
      <p:bldP spid="10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30061"/>
            <a:ext cx="12344400" cy="6858000"/>
            <a:chOff x="0" y="0"/>
            <a:chExt cx="9144000" cy="6858000"/>
          </a:xfrm>
        </p:grpSpPr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914400"/>
              <a:ext cx="9143999" cy="5943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itle 1"/>
            <p:cNvSpPr txBox="1">
              <a:spLocks/>
            </p:cNvSpPr>
            <p:nvPr/>
          </p:nvSpPr>
          <p:spPr>
            <a:xfrm>
              <a:off x="0" y="0"/>
              <a:ext cx="9144000" cy="914400"/>
            </a:xfrm>
            <a:prstGeom prst="rect">
              <a:avLst/>
            </a:prstGeom>
            <a:solidFill>
              <a:srgbClr val="FFFF00"/>
            </a:solidFill>
          </p:spPr>
          <p:txBody>
            <a:bodyPr vert="horz" lIns="91440" tIns="45720" rIns="91440" bIns="45720" rtlCol="0" anchor="ctr">
              <a:no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6000" b="1" dirty="0">
                  <a:ln w="11430"/>
                  <a:gradFill>
                    <a:gsLst>
                      <a:gs pos="0">
                        <a:srgbClr val="C0504D">
                          <a:tint val="70000"/>
                          <a:satMod val="245000"/>
                        </a:srgbClr>
                      </a:gs>
                      <a:gs pos="75000">
                        <a:srgbClr val="C0504D">
                          <a:tint val="90000"/>
                          <a:shade val="60000"/>
                          <a:satMod val="240000"/>
                        </a:srgbClr>
                      </a:gs>
                      <a:gs pos="100000">
                        <a:srgbClr val="C0504D">
                          <a:tint val="100000"/>
                          <a:shade val="50000"/>
                          <a:satMod val="240000"/>
                        </a:srgb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CÁ CON HỌC CHỮ</a:t>
              </a:r>
            </a:p>
          </p:txBody>
        </p:sp>
      </p:grpSp>
      <p:pic>
        <p:nvPicPr>
          <p:cNvPr id="9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057401"/>
            <a:ext cx="3742299" cy="210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1520" y="5562600"/>
            <a:ext cx="1458870" cy="11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-VT\Desktop\hinh\03773530f7875705ef99b77aaaccbfe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100000" l="0" r="99000">
                        <a14:foregroundMark x1="74500" y1="34792" x2="86667" y2="43750"/>
                        <a14:foregroundMark x1="82667" y1="36042" x2="87833" y2="43333"/>
                        <a14:foregroundMark x1="87333" y1="46250" x2="86667" y2="52292"/>
                        <a14:foregroundMark x1="78500" y1="41667" x2="81333" y2="4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2469795"/>
            <a:ext cx="1600200" cy="12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24984" y="4162444"/>
            <a:ext cx="2189631" cy="149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4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Shape 2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09" y="1143000"/>
            <a:ext cx="9711503" cy="3106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3215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8217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9647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4302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3280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2160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5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9217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2108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3133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3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2310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3246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40009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6482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811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08" y="3461542"/>
            <a:ext cx="2883729" cy="3938840"/>
          </a:xfrm>
          <a:prstGeom prst="rect">
            <a:avLst/>
          </a:prstGeom>
        </p:spPr>
      </p:pic>
      <p:pic>
        <p:nvPicPr>
          <p:cNvPr id="1027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582488" y="1577822"/>
            <a:ext cx="3182688" cy="2528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/>
          <p:cNvGrpSpPr/>
          <p:nvPr/>
        </p:nvGrpSpPr>
        <p:grpSpPr>
          <a:xfrm>
            <a:off x="5895716" y="1858170"/>
            <a:ext cx="5522854" cy="1770060"/>
            <a:chOff x="3992998" y="1577821"/>
            <a:chExt cx="3321900" cy="177006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92998" y="2743200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85942" y="2577587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895850" y="1577821"/>
              <a:ext cx="2419048" cy="177006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ao</a:t>
              </a:r>
              <a:r>
                <a:rPr lang="en-US" sz="66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6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bèo</a:t>
              </a:r>
              <a:endParaRPr lang="en-US" sz="6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43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0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66667E-6 2.83865E-6 L 0.48229 0.0078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15" y="3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2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8229 0.00786 L 1.39896 -0.00324 " pathEditMode="relative" rAng="0" ptsTypes="AA">
                                      <p:cBhvr>
                                        <p:cTn id="31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3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8217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9647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4302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3280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2160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5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9217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2108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3133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3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2310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3246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40009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6482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811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08" y="3461542"/>
            <a:ext cx="2883729" cy="3938840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5865118" y="1858170"/>
            <a:ext cx="6403082" cy="1770060"/>
            <a:chOff x="3962400" y="1577821"/>
            <a:chExt cx="6403082" cy="177006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62400" y="2720772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72535" y="2537028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895850" y="1577821"/>
              <a:ext cx="5469632" cy="177006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7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ngôi</a:t>
              </a:r>
              <a:r>
                <a:rPr lang="en-US" sz="7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sao</a:t>
              </a:r>
              <a:endParaRPr lang="en-US" sz="7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276602" y="1858170"/>
            <a:ext cx="2768751" cy="1892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48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39 -0.00901 L 0.51232 0.01318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27" y="11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1232 0.01318 L 1.41527 0.00208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39" y="-5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8217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9647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4302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3280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2160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5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9217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2108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3133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3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2310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3246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40009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6482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811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08" y="3461542"/>
            <a:ext cx="2883729" cy="3938840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5865118" y="1858170"/>
            <a:ext cx="5853530" cy="1770060"/>
            <a:chOff x="3962400" y="1577821"/>
            <a:chExt cx="3660390" cy="177006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62400" y="2720772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72535" y="2537028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895850" y="1577821"/>
              <a:ext cx="2726940" cy="177006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7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cái</a:t>
              </a:r>
              <a:r>
                <a:rPr lang="en-US" sz="72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72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kẹo</a:t>
              </a:r>
              <a:endParaRPr lang="en-US" sz="72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6190" l="10000" r="93333">
                        <a14:foregroundMark x1="35667" y1="50476" x2="33556" y2="58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637148" y="1883525"/>
            <a:ext cx="4885817" cy="2280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19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31623E-6 L 0.53334 0.01826 " pathEditMode="relative" rAng="0" ptsTypes="AA">
                                      <p:cBhvr>
                                        <p:cTn id="12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67" y="9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4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414"/>
                            </p:stCondLst>
                            <p:childTnLst>
                              <p:par>
                                <p:cTn id="3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333 0.01829 L 1.39618 0.03704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42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C:\Users\ADMIN-VT\Desktop\hinh\seamless-underwater-landscape-in-cartoon-style-vector-834579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89" b="7585"/>
          <a:stretch/>
        </p:blipFill>
        <p:spPr bwMode="auto">
          <a:xfrm>
            <a:off x="0" y="0"/>
            <a:ext cx="12344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lowchart: Connector 4"/>
          <p:cNvSpPr/>
          <p:nvPr/>
        </p:nvSpPr>
        <p:spPr>
          <a:xfrm flipV="1">
            <a:off x="18217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Flowchart: Connector 5"/>
          <p:cNvSpPr/>
          <p:nvPr/>
        </p:nvSpPr>
        <p:spPr>
          <a:xfrm flipV="1">
            <a:off x="29647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Flowchart: Connector 6"/>
          <p:cNvSpPr/>
          <p:nvPr/>
        </p:nvSpPr>
        <p:spPr>
          <a:xfrm flipV="1">
            <a:off x="9430258" y="572713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Flowchart: Connector 7"/>
          <p:cNvSpPr/>
          <p:nvPr/>
        </p:nvSpPr>
        <p:spPr>
          <a:xfrm flipV="1">
            <a:off x="23280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Flowchart: Connector 9"/>
          <p:cNvSpPr/>
          <p:nvPr/>
        </p:nvSpPr>
        <p:spPr>
          <a:xfrm flipV="1">
            <a:off x="2216087" y="5099449"/>
            <a:ext cx="152400" cy="225443"/>
          </a:xfrm>
          <a:prstGeom prst="flowChartConnector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8596" y="6259316"/>
            <a:ext cx="1530676" cy="727596"/>
          </a:xfrm>
          <a:prstGeom prst="rect">
            <a:avLst/>
          </a:prstGeom>
        </p:spPr>
      </p:pic>
      <p:pic>
        <p:nvPicPr>
          <p:cNvPr id="13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42" y="5448730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\Desktop\Doreamon cau ca\allison-mcgrath-crayonsswimming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178" y="5054414"/>
            <a:ext cx="1332634" cy="156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Flowchart: Connector 14"/>
          <p:cNvSpPr/>
          <p:nvPr/>
        </p:nvSpPr>
        <p:spPr>
          <a:xfrm flipV="1">
            <a:off x="9921710" y="5064886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Flowchart: Connector 15"/>
          <p:cNvSpPr/>
          <p:nvPr/>
        </p:nvSpPr>
        <p:spPr>
          <a:xfrm flipV="1">
            <a:off x="10210800" y="5706168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9313346" y="44740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373" y="5448730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813" y="4306132"/>
            <a:ext cx="2883729" cy="2883729"/>
          </a:xfrm>
          <a:prstGeom prst="rect">
            <a:avLst/>
          </a:prstGeom>
        </p:spPr>
      </p:pic>
      <p:sp>
        <p:nvSpPr>
          <p:cNvPr id="21" name="Flowchart: Connector 20"/>
          <p:cNvSpPr/>
          <p:nvPr/>
        </p:nvSpPr>
        <p:spPr>
          <a:xfrm flipV="1">
            <a:off x="7231006" y="5685784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Flowchart: Connector 21"/>
          <p:cNvSpPr/>
          <p:nvPr/>
        </p:nvSpPr>
        <p:spPr>
          <a:xfrm flipV="1">
            <a:off x="6324600" y="5398248"/>
            <a:ext cx="17145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Flowchart: Connector 22"/>
          <p:cNvSpPr/>
          <p:nvPr/>
        </p:nvSpPr>
        <p:spPr>
          <a:xfrm flipV="1">
            <a:off x="40009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Flowchart: Connector 24"/>
          <p:cNvSpPr/>
          <p:nvPr/>
        </p:nvSpPr>
        <p:spPr>
          <a:xfrm flipV="1">
            <a:off x="4648200" y="4478328"/>
            <a:ext cx="188038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Flowchart: Connector 27"/>
          <p:cNvSpPr/>
          <p:nvPr/>
        </p:nvSpPr>
        <p:spPr>
          <a:xfrm flipV="1">
            <a:off x="2881194" y="4144470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100000" l="10000" r="9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5908" y="3461542"/>
            <a:ext cx="2883729" cy="3938840"/>
          </a:xfrm>
          <a:prstGeom prst="rect">
            <a:avLst/>
          </a:prstGeom>
        </p:spPr>
      </p:pic>
      <p:grpSp>
        <p:nvGrpSpPr>
          <p:cNvPr id="1033" name="Group 1032"/>
          <p:cNvGrpSpPr/>
          <p:nvPr/>
        </p:nvGrpSpPr>
        <p:grpSpPr>
          <a:xfrm>
            <a:off x="5865118" y="1858170"/>
            <a:ext cx="6326882" cy="1770060"/>
            <a:chOff x="3962400" y="1577821"/>
            <a:chExt cx="6326882" cy="1770060"/>
          </a:xfrm>
        </p:grpSpPr>
        <p:sp>
          <p:nvSpPr>
            <p:cNvPr id="1029" name="Flowchart: Connector 1028"/>
            <p:cNvSpPr/>
            <p:nvPr/>
          </p:nvSpPr>
          <p:spPr>
            <a:xfrm>
              <a:off x="3962400" y="2720772"/>
              <a:ext cx="163825" cy="22860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30" name="Flowchart: Connector 1029"/>
            <p:cNvSpPr/>
            <p:nvPr/>
          </p:nvSpPr>
          <p:spPr>
            <a:xfrm>
              <a:off x="4372535" y="2537028"/>
              <a:ext cx="381000" cy="412344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en-US" sz="180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031" name="Flowchart: Connector 1030"/>
            <p:cNvSpPr/>
            <p:nvPr/>
          </p:nvSpPr>
          <p:spPr>
            <a:xfrm>
              <a:off x="4895850" y="1577821"/>
              <a:ext cx="5393432" cy="1770060"/>
            </a:xfrm>
            <a:prstGeom prst="flowChartConnector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r>
                <a:rPr lang="en-US" sz="8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8000" dirty="0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8000" dirty="0" err="1">
                  <a:solidFill>
                    <a:prstClr val="black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táo</a:t>
              </a:r>
              <a:endParaRPr lang="en-US" sz="8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1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54125" y="1465870"/>
            <a:ext cx="6129937" cy="3448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3657600" y="53883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595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1.2945E-6 L 0.47951 0.0016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7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5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414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414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952 0.00162 L 1.40452 0.00162 " pathEditMode="relative" rAng="0" ptsTypes="AA">
                                      <p:cBhvr>
                                        <p:cTn id="25" dur="6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443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9806" y="2310737"/>
            <a:ext cx="3742299" cy="2105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-VT\Desktop\hinh\fish-png-clipart-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507" b="95383" l="0" r="100000">
                        <a14:foregroundMark x1="19286" y1="38259" x2="24643" y2="59631"/>
                        <a14:foregroundMark x1="13690" y1="44459" x2="16190" y2="52375"/>
                        <a14:foregroundMark x1="13690" y1="50660" x2="16190" y2="56332"/>
                        <a14:foregroundMark x1="26190" y1="41293" x2="29167" y2="47493"/>
                        <a14:foregroundMark x1="28452" y1="51187" x2="27857" y2="55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51520" y="5562600"/>
            <a:ext cx="1458870" cy="1158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-VT\Desktop\hinh\03773530f7875705ef99b77aaaccbfe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100000" l="0" r="99000">
                        <a14:foregroundMark x1="74500" y1="34792" x2="86667" y2="43750"/>
                        <a14:foregroundMark x1="82667" y1="36042" x2="87833" y2="43333"/>
                        <a14:foregroundMark x1="87333" y1="46250" x2="86667" y2="52292"/>
                        <a14:foregroundMark x1="78500" y1="41667" x2="81333" y2="48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1" y="2469795"/>
            <a:ext cx="1600200" cy="1280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9468" l="364" r="100000">
                        <a14:foregroundMark x1="11273" y1="36436" x2="12000" y2="40957"/>
                        <a14:foregroundMark x1="19273" y1="40160" x2="20182" y2="43085"/>
                        <a14:foregroundMark x1="17818" y1="36436" x2="19455" y2="40426"/>
                        <a14:foregroundMark x1="12727" y1="28989" x2="14000" y2="300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24984" y="4162444"/>
            <a:ext cx="2189631" cy="149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984" y="648032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5943600" y="-914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53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441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768"/>
          <a:stretch/>
        </p:blipFill>
        <p:spPr>
          <a:xfrm>
            <a:off x="28389" y="-381000"/>
            <a:ext cx="12392211" cy="573334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1526" y="-281605"/>
            <a:ext cx="11871578" cy="1881806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0" tIns="60845" rIns="121690" bIns="60845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195" y="-16932"/>
            <a:ext cx="1939205" cy="1931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3783" y="32016"/>
            <a:ext cx="1144429" cy="697627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73881" y="359794"/>
            <a:ext cx="1179450" cy="938486"/>
          </a:xfrm>
          <a:prstGeom prst="rect">
            <a:avLst/>
          </a:prstGeom>
          <a:noFill/>
        </p:spPr>
        <p:txBody>
          <a:bodyPr wrap="square" lIns="121690" tIns="60845" rIns="121690" bIns="60845" rtlCol="0">
            <a:spAutoFit/>
          </a:bodyPr>
          <a:lstStyle/>
          <a:p>
            <a:pPr algn="ctr"/>
            <a:r>
              <a:rPr lang="en-US" sz="5300" b="1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43</a:t>
            </a: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-66386" y="5264725"/>
            <a:ext cx="12430124" cy="1501087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51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Đàn sẻ </a:t>
            </a:r>
            <a:r>
              <a:rPr lang="en-US" sz="51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nâu kêu </a:t>
            </a:r>
            <a:r>
              <a:rPr lang="en-US" sz="51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ríu rít ở sau nhà.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35476" y="-53288"/>
            <a:ext cx="10878249" cy="1501087"/>
          </a:xfrm>
          <a:prstGeom prst="rect">
            <a:avLst/>
          </a:prstGeom>
        </p:spPr>
        <p:txBody>
          <a:bodyPr vert="horz" lIns="91267" tIns="45634" rIns="91267" bIns="45634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au   âu   êu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33800" y="5576686"/>
            <a:ext cx="1143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100" b="1" smtClean="0">
                <a:solidFill>
                  <a:srgbClr val="FF0000"/>
                </a:solidFill>
                <a:latin typeface="Arial Rounded MT Bold"/>
              </a:rPr>
              <a:t>âu</a:t>
            </a:r>
            <a:endParaRPr lang="en-US" sz="5100" b="1">
              <a:solidFill>
                <a:srgbClr val="FF0000"/>
              </a:solidFill>
              <a:latin typeface="Arial Rounded MT Bold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33477" y="5576685"/>
            <a:ext cx="1143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100" b="1" smtClean="0">
                <a:solidFill>
                  <a:srgbClr val="FF0000"/>
                </a:solidFill>
                <a:latin typeface="Arial Rounded MT Bold"/>
              </a:rPr>
              <a:t>êu</a:t>
            </a:r>
            <a:endParaRPr lang="en-US" sz="5100" b="1">
              <a:solidFill>
                <a:srgbClr val="FF0000"/>
              </a:solidFill>
              <a:latin typeface="Arial Rounded MT Bold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810336" y="5576686"/>
            <a:ext cx="1143000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100" b="1">
                <a:solidFill>
                  <a:srgbClr val="FF0000"/>
                </a:solidFill>
                <a:latin typeface="Arial Rounded MT Bold"/>
              </a:rPr>
              <a:t>a</a:t>
            </a:r>
            <a:r>
              <a:rPr lang="en-US" sz="5100" b="1" smtClean="0">
                <a:solidFill>
                  <a:srgbClr val="FF0000"/>
                </a:solidFill>
                <a:latin typeface="Arial Rounded MT Bold"/>
              </a:rPr>
              <a:t>u</a:t>
            </a:r>
            <a:endParaRPr lang="en-US" sz="5100" b="1">
              <a:solidFill>
                <a:srgbClr val="FF0000"/>
              </a:solidFill>
              <a:latin typeface="Arial Rounded MT Bold"/>
            </a:endParaRPr>
          </a:p>
        </p:txBody>
      </p:sp>
    </p:spTree>
    <p:extLst>
      <p:ext uri="{BB962C8B-B14F-4D97-AF65-F5344CB8AC3E}">
        <p14:creationId xmlns:p14="http://schemas.microsoft.com/office/powerpoint/2010/main" val="250264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  <p:bldP spid="7" grpId="0"/>
      <p:bldP spid="13" grpId="0"/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577</TotalTime>
  <Words>208</Words>
  <Application>Microsoft Office PowerPoint</Application>
  <PresentationFormat>Custom</PresentationFormat>
  <Paragraphs>133</Paragraphs>
  <Slides>30</Slides>
  <Notes>17</Notes>
  <HiddenSlides>0</HiddenSlides>
  <MMClips>26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3" baseType="lpstr">
      <vt:lpstr>.VnCooper</vt:lpstr>
      <vt:lpstr>Arial</vt:lpstr>
      <vt:lpstr>Arial Rounded MT Bold</vt:lpstr>
      <vt:lpstr>Arial-Rounded</vt:lpstr>
      <vt:lpstr>Arrus-Black</vt:lpstr>
      <vt:lpstr>Calibri</vt:lpstr>
      <vt:lpstr>Calibri Light</vt:lpstr>
      <vt:lpstr>Luckiest Guy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Huong</cp:lastModifiedBy>
  <cp:revision>65</cp:revision>
  <dcterms:created xsi:type="dcterms:W3CDTF">2021-06-01T16:00:24Z</dcterms:created>
  <dcterms:modified xsi:type="dcterms:W3CDTF">2025-11-15T04:00:18Z</dcterms:modified>
</cp:coreProperties>
</file>