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17" r:id="rId3"/>
    <p:sldMasterId id="2147483724" r:id="rId4"/>
    <p:sldMasterId id="2147483736" r:id="rId5"/>
    <p:sldMasterId id="2147483748" r:id="rId6"/>
  </p:sldMasterIdLst>
  <p:notesMasterIdLst>
    <p:notesMasterId r:id="rId25"/>
  </p:notesMasterIdLst>
  <p:handoutMasterIdLst>
    <p:handoutMasterId r:id="rId26"/>
  </p:handoutMasterIdLst>
  <p:sldIdLst>
    <p:sldId id="257" r:id="rId7"/>
    <p:sldId id="2007577118" r:id="rId8"/>
    <p:sldId id="258" r:id="rId9"/>
    <p:sldId id="259" r:id="rId10"/>
    <p:sldId id="2007577117" r:id="rId11"/>
    <p:sldId id="261" r:id="rId12"/>
    <p:sldId id="2007577113" r:id="rId13"/>
    <p:sldId id="343" r:id="rId14"/>
    <p:sldId id="260" r:id="rId15"/>
    <p:sldId id="326" r:id="rId16"/>
    <p:sldId id="330" r:id="rId17"/>
    <p:sldId id="334" r:id="rId18"/>
    <p:sldId id="331" r:id="rId19"/>
    <p:sldId id="332" r:id="rId20"/>
    <p:sldId id="333" r:id="rId21"/>
    <p:sldId id="327" r:id="rId22"/>
    <p:sldId id="329" r:id="rId23"/>
    <p:sldId id="200757711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177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=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62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96894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249343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13333976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7335213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912451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670706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5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267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55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155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170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59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14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1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02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337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4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90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782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614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44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15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45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11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4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405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634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66B62-0A66-466A-8351-85E77F1452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59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9395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12906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414063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13789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89797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7753343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39515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3369577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8009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1054746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286314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25188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240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989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523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6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2025/11/15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11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EA28C-0D83-4FB6-9783-EBF9C4E421C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4C254-B7B6-4E21-956B-B28430AA374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5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66B62-0A66-466A-8351-85E77F145262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BFC52-2FFF-4A01-B57F-FBDA0CBFF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238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slide" Target="slide15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4.xml"/><Relationship Id="rId5" Type="http://schemas.openxmlformats.org/officeDocument/2006/relationships/image" Target="../media/image51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slide" Target="slide1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3.mp3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3.mp3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hdphoto" Target="../media/hdphoto1.wdp"/><Relationship Id="rId5" Type="http://schemas.microsoft.com/office/2007/relationships/media" Target="../media/media4.mp3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pic>
        <p:nvPicPr>
          <p:cNvPr id="4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CE4F5FB5-A477-3447-03C7-BA865C3EE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8CFBBD-146C-12FF-3378-20F2D347ABB1}"/>
              </a:ext>
            </a:extLst>
          </p:cNvPr>
          <p:cNvSpPr txBox="1"/>
          <p:nvPr/>
        </p:nvSpPr>
        <p:spPr>
          <a:xfrm>
            <a:off x="1391478" y="415573"/>
            <a:ext cx="976022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 QUÝ THẦY CÔ </a:t>
            </a:r>
          </a:p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6 ) </a:t>
            </a:r>
          </a:p>
          <a:p>
            <a:pPr algn="ctr"/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6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D44B19-1F46-E898-8011-53ADD5490382}"/>
              </a:ext>
            </a:extLst>
          </p:cNvPr>
          <p:cNvSpPr txBox="1"/>
          <p:nvPr/>
        </p:nvSpPr>
        <p:spPr>
          <a:xfrm>
            <a:off x="1247263" y="4721290"/>
            <a:ext cx="976022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1A4</a:t>
            </a:r>
          </a:p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11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:\AAA-PDF-SGK\PNG\Bai10-LT3-2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018" y="3153499"/>
            <a:ext cx="11055625" cy="2261435"/>
          </a:xfrm>
          <a:prstGeom prst="rect">
            <a:avLst/>
          </a:prstGeom>
          <a:noFill/>
        </p:spPr>
      </p:pic>
      <p:grpSp>
        <p:nvGrpSpPr>
          <p:cNvPr id="196" name="Group 21"/>
          <p:cNvGrpSpPr/>
          <p:nvPr/>
        </p:nvGrpSpPr>
        <p:grpSpPr>
          <a:xfrm>
            <a:off x="3689731" y="3454588"/>
            <a:ext cx="657051" cy="683225"/>
            <a:chOff x="7632352" y="2681286"/>
            <a:chExt cx="405942" cy="422117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199" name="Group 21"/>
          <p:cNvGrpSpPr/>
          <p:nvPr/>
        </p:nvGrpSpPr>
        <p:grpSpPr>
          <a:xfrm>
            <a:off x="3689731" y="3455756"/>
            <a:ext cx="657051" cy="680890"/>
            <a:chOff x="7632352" y="2681286"/>
            <a:chExt cx="405942" cy="420673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" pitchFamily="34" charset="0"/>
                </a:rPr>
                <a:t>9</a:t>
              </a:r>
            </a:p>
          </p:txBody>
        </p:sp>
      </p:grpSp>
      <p:sp>
        <p:nvSpPr>
          <p:cNvPr id="20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61218" y="3498124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=</a:t>
            </a:r>
          </a:p>
        </p:txBody>
      </p:sp>
      <p:grpSp>
        <p:nvGrpSpPr>
          <p:cNvPr id="203" name="Group 21"/>
          <p:cNvGrpSpPr/>
          <p:nvPr/>
        </p:nvGrpSpPr>
        <p:grpSpPr>
          <a:xfrm>
            <a:off x="3689731" y="4267108"/>
            <a:ext cx="657051" cy="683225"/>
            <a:chOff x="7632352" y="2681286"/>
            <a:chExt cx="405942" cy="422117"/>
          </a:xfrm>
        </p:grpSpPr>
        <p:sp>
          <p:nvSpPr>
            <p:cNvPr id="20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06" name="Group 21"/>
          <p:cNvGrpSpPr/>
          <p:nvPr/>
        </p:nvGrpSpPr>
        <p:grpSpPr>
          <a:xfrm>
            <a:off x="3689731" y="4268275"/>
            <a:ext cx="657051" cy="680890"/>
            <a:chOff x="7632352" y="2681286"/>
            <a:chExt cx="405942" cy="420673"/>
          </a:xfrm>
        </p:grpSpPr>
        <p:sp>
          <p:nvSpPr>
            <p:cNvPr id="20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" pitchFamily="34" charset="0"/>
                </a:rPr>
                <a:t>9</a:t>
              </a:r>
            </a:p>
          </p:txBody>
        </p:sp>
      </p:grpSp>
      <p:sp>
        <p:nvSpPr>
          <p:cNvPr id="20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61218" y="4340369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=</a:t>
            </a:r>
          </a:p>
        </p:txBody>
      </p:sp>
      <p:grpSp>
        <p:nvGrpSpPr>
          <p:cNvPr id="210" name="Group 21"/>
          <p:cNvGrpSpPr/>
          <p:nvPr/>
        </p:nvGrpSpPr>
        <p:grpSpPr>
          <a:xfrm>
            <a:off x="7293921" y="3547432"/>
            <a:ext cx="657051" cy="683225"/>
            <a:chOff x="7632352" y="2681286"/>
            <a:chExt cx="405942" cy="422117"/>
          </a:xfrm>
        </p:grpSpPr>
        <p:sp>
          <p:nvSpPr>
            <p:cNvPr id="21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13" name="Group 21"/>
          <p:cNvGrpSpPr/>
          <p:nvPr/>
        </p:nvGrpSpPr>
        <p:grpSpPr>
          <a:xfrm>
            <a:off x="7153258" y="3548595"/>
            <a:ext cx="936378" cy="695754"/>
            <a:chOff x="7545446" y="2681286"/>
            <a:chExt cx="578517" cy="429857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45446" y="2716228"/>
              <a:ext cx="578517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itchFamily="34" charset="0"/>
                </a:rPr>
                <a:t>10</a:t>
              </a:r>
            </a:p>
          </p:txBody>
        </p:sp>
      </p:grpSp>
      <p:sp>
        <p:nvSpPr>
          <p:cNvPr id="21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765408" y="3590968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=</a:t>
            </a:r>
          </a:p>
        </p:txBody>
      </p:sp>
      <p:grpSp>
        <p:nvGrpSpPr>
          <p:cNvPr id="217" name="Group 21"/>
          <p:cNvGrpSpPr/>
          <p:nvPr/>
        </p:nvGrpSpPr>
        <p:grpSpPr>
          <a:xfrm>
            <a:off x="7293921" y="4359952"/>
            <a:ext cx="657051" cy="683225"/>
            <a:chOff x="7632352" y="2681286"/>
            <a:chExt cx="405942" cy="422117"/>
          </a:xfrm>
        </p:grpSpPr>
        <p:sp>
          <p:nvSpPr>
            <p:cNvPr id="2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20" name="Group 21"/>
          <p:cNvGrpSpPr/>
          <p:nvPr/>
        </p:nvGrpSpPr>
        <p:grpSpPr>
          <a:xfrm>
            <a:off x="7168122" y="4361114"/>
            <a:ext cx="891788" cy="695754"/>
            <a:chOff x="7554624" y="2681286"/>
            <a:chExt cx="550968" cy="429857"/>
          </a:xfrm>
        </p:grpSpPr>
        <p:sp>
          <p:nvSpPr>
            <p:cNvPr id="2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2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54624" y="2716228"/>
              <a:ext cx="550968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itchFamily="34" charset="0"/>
                </a:rPr>
                <a:t>10</a:t>
              </a:r>
            </a:p>
          </p:txBody>
        </p:sp>
      </p:grpSp>
      <p:sp>
        <p:nvSpPr>
          <p:cNvPr id="2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765408" y="4433213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=</a:t>
            </a:r>
          </a:p>
        </p:txBody>
      </p:sp>
      <p:grpSp>
        <p:nvGrpSpPr>
          <p:cNvPr id="224" name="Group 21"/>
          <p:cNvGrpSpPr/>
          <p:nvPr/>
        </p:nvGrpSpPr>
        <p:grpSpPr>
          <a:xfrm>
            <a:off x="10835965" y="3497449"/>
            <a:ext cx="657051" cy="683225"/>
            <a:chOff x="7632352" y="2681286"/>
            <a:chExt cx="405942" cy="422117"/>
          </a:xfrm>
        </p:grpSpPr>
        <p:sp>
          <p:nvSpPr>
            <p:cNvPr id="22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2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27" name="Group 21"/>
          <p:cNvGrpSpPr/>
          <p:nvPr/>
        </p:nvGrpSpPr>
        <p:grpSpPr>
          <a:xfrm>
            <a:off x="10835965" y="3498617"/>
            <a:ext cx="657051" cy="680890"/>
            <a:chOff x="7632352" y="2681286"/>
            <a:chExt cx="405942" cy="420673"/>
          </a:xfrm>
        </p:grpSpPr>
        <p:sp>
          <p:nvSpPr>
            <p:cNvPr id="2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" pitchFamily="34" charset="0"/>
                </a:rPr>
                <a:t>8</a:t>
              </a:r>
            </a:p>
          </p:txBody>
        </p:sp>
      </p:grpSp>
      <p:sp>
        <p:nvSpPr>
          <p:cNvPr id="23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07452" y="3540985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=</a:t>
            </a:r>
          </a:p>
        </p:txBody>
      </p:sp>
      <p:grpSp>
        <p:nvGrpSpPr>
          <p:cNvPr id="231" name="Group 21"/>
          <p:cNvGrpSpPr/>
          <p:nvPr/>
        </p:nvGrpSpPr>
        <p:grpSpPr>
          <a:xfrm>
            <a:off x="10835965" y="4309969"/>
            <a:ext cx="657051" cy="683225"/>
            <a:chOff x="7632352" y="2681286"/>
            <a:chExt cx="405942" cy="422117"/>
          </a:xfrm>
        </p:grpSpPr>
        <p:sp>
          <p:nvSpPr>
            <p:cNvPr id="2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8489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234" name="Group 21"/>
          <p:cNvGrpSpPr/>
          <p:nvPr/>
        </p:nvGrpSpPr>
        <p:grpSpPr>
          <a:xfrm>
            <a:off x="10835965" y="4311136"/>
            <a:ext cx="657051" cy="680890"/>
            <a:chOff x="7632352" y="2681286"/>
            <a:chExt cx="405942" cy="420673"/>
          </a:xfrm>
        </p:grpSpPr>
        <p:sp>
          <p:nvSpPr>
            <p:cNvPr id="2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9940" y="2707045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" pitchFamily="34" charset="0"/>
                </a:rPr>
                <a:t>8</a:t>
              </a:r>
            </a:p>
          </p:txBody>
        </p:sp>
      </p:grpSp>
      <p:sp>
        <p:nvSpPr>
          <p:cNvPr id="2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307452" y="4383230"/>
            <a:ext cx="592658" cy="506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=</a:t>
            </a:r>
          </a:p>
        </p:txBody>
      </p:sp>
      <p:sp>
        <p:nvSpPr>
          <p:cNvPr id="2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29521" y="2298298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36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36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5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4212" y="111145"/>
            <a:ext cx="2978026" cy="1323734"/>
          </a:xfrm>
          <a:prstGeom prst="rect">
            <a:avLst/>
          </a:prstGeom>
          <a:noFill/>
        </p:spPr>
      </p:pic>
      <p:sp>
        <p:nvSpPr>
          <p:cNvPr id="52" name="Rectangle 51"/>
          <p:cNvSpPr/>
          <p:nvPr/>
        </p:nvSpPr>
        <p:spPr>
          <a:xfrm>
            <a:off x="4815239" y="1434879"/>
            <a:ext cx="3520919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943401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7684" y="3076903"/>
            <a:ext cx="10100930" cy="249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2" name="Group 45"/>
          <p:cNvGrpSpPr/>
          <p:nvPr/>
        </p:nvGrpSpPr>
        <p:grpSpPr>
          <a:xfrm>
            <a:off x="3015037" y="3326034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5" name="Group 61"/>
          <p:cNvGrpSpPr/>
          <p:nvPr/>
        </p:nvGrpSpPr>
        <p:grpSpPr>
          <a:xfrm>
            <a:off x="3007516" y="3323003"/>
            <a:ext cx="798367" cy="817781"/>
            <a:chOff x="7632352" y="2681286"/>
            <a:chExt cx="405942" cy="415815"/>
          </a:xfrm>
        </p:grpSpPr>
        <p:sp>
          <p:nvSpPr>
            <p:cNvPr id="5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768366" y="332255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4</a:t>
            </a:r>
          </a:p>
        </p:txBody>
      </p:sp>
      <p:sp>
        <p:nvSpPr>
          <p:cNvPr id="5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50601" y="334658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42856" y="3346587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36298" y="333246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7</a:t>
            </a:r>
          </a:p>
        </p:txBody>
      </p:sp>
      <p:grpSp>
        <p:nvGrpSpPr>
          <p:cNvPr id="62" name="Group 45"/>
          <p:cNvGrpSpPr/>
          <p:nvPr/>
        </p:nvGrpSpPr>
        <p:grpSpPr>
          <a:xfrm>
            <a:off x="7513650" y="3335943"/>
            <a:ext cx="798367" cy="817781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5" name="Group 61"/>
          <p:cNvGrpSpPr/>
          <p:nvPr/>
        </p:nvGrpSpPr>
        <p:grpSpPr>
          <a:xfrm>
            <a:off x="7506128" y="3332912"/>
            <a:ext cx="798367" cy="817781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061192" y="333245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1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13852" y="335649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600770" y="3356495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94212" y="334236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2</a:t>
            </a:r>
          </a:p>
        </p:txBody>
      </p:sp>
      <p:grpSp>
        <p:nvGrpSpPr>
          <p:cNvPr id="82" name="Group 45"/>
          <p:cNvGrpSpPr/>
          <p:nvPr/>
        </p:nvGrpSpPr>
        <p:grpSpPr>
          <a:xfrm>
            <a:off x="8672951" y="4510130"/>
            <a:ext cx="798367" cy="817781"/>
            <a:chOff x="7632352" y="2681286"/>
            <a:chExt cx="405942" cy="415815"/>
          </a:xfrm>
        </p:grpSpPr>
        <p:sp>
          <p:nvSpPr>
            <p:cNvPr id="8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5" name="Group 61"/>
          <p:cNvGrpSpPr/>
          <p:nvPr/>
        </p:nvGrpSpPr>
        <p:grpSpPr>
          <a:xfrm>
            <a:off x="8665430" y="4507099"/>
            <a:ext cx="798367" cy="817781"/>
            <a:chOff x="7632352" y="2681286"/>
            <a:chExt cx="405942" cy="415815"/>
          </a:xfrm>
        </p:grpSpPr>
        <p:sp>
          <p:nvSpPr>
            <p:cNvPr id="8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0</a:t>
              </a:r>
            </a:p>
          </p:txBody>
        </p:sp>
      </p:grpSp>
      <p:sp>
        <p:nvSpPr>
          <p:cNvPr id="8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26280" y="4506646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</a:t>
            </a:r>
          </a:p>
        </p:txBody>
      </p:sp>
      <p:sp>
        <p:nvSpPr>
          <p:cNvPr id="8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08515" y="453068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600770" y="453068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94212" y="4516556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</a:t>
            </a:r>
          </a:p>
        </p:txBody>
      </p:sp>
      <p:grpSp>
        <p:nvGrpSpPr>
          <p:cNvPr id="94" name="Group 45"/>
          <p:cNvGrpSpPr/>
          <p:nvPr/>
        </p:nvGrpSpPr>
        <p:grpSpPr>
          <a:xfrm>
            <a:off x="1845838" y="4505174"/>
            <a:ext cx="798367" cy="817781"/>
            <a:chOff x="7632352" y="2681286"/>
            <a:chExt cx="405942" cy="415815"/>
          </a:xfrm>
        </p:grpSpPr>
        <p:sp>
          <p:nvSpPr>
            <p:cNvPr id="9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7" name="Group 61"/>
          <p:cNvGrpSpPr/>
          <p:nvPr/>
        </p:nvGrpSpPr>
        <p:grpSpPr>
          <a:xfrm>
            <a:off x="1838316" y="4502143"/>
            <a:ext cx="798367" cy="817781"/>
            <a:chOff x="7632352" y="2681286"/>
            <a:chExt cx="405942" cy="415815"/>
          </a:xfrm>
        </p:grpSpPr>
        <p:sp>
          <p:nvSpPr>
            <p:cNvPr id="9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393380" y="450169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1</a:t>
            </a:r>
          </a:p>
        </p:txBody>
      </p: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846040" y="4525726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0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32958" y="4525726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26400" y="4511601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332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2</a:t>
            </a:r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75772" y="2368897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36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984" y="15453"/>
            <a:ext cx="2804442" cy="1246576"/>
          </a:xfrm>
          <a:prstGeom prst="rect">
            <a:avLst/>
          </a:prstGeom>
          <a:noFill/>
        </p:spPr>
      </p:pic>
      <p:sp>
        <p:nvSpPr>
          <p:cNvPr id="47" name="Rectangle 46"/>
          <p:cNvSpPr/>
          <p:nvPr/>
        </p:nvSpPr>
        <p:spPr>
          <a:xfrm>
            <a:off x="4900802" y="1107637"/>
            <a:ext cx="214965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831251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2163" y="276447"/>
            <a:ext cx="2230362" cy="991397"/>
          </a:xfrm>
          <a:prstGeom prst="rect">
            <a:avLst/>
          </a:prstGeom>
          <a:noFill/>
        </p:spPr>
      </p:pic>
      <p:sp>
        <p:nvSpPr>
          <p:cNvPr id="72" name="Rectangle 71"/>
          <p:cNvSpPr/>
          <p:nvPr/>
        </p:nvSpPr>
        <p:spPr>
          <a:xfrm>
            <a:off x="5155325" y="1651183"/>
            <a:ext cx="340062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3. </a:t>
            </a:r>
            <a:r>
              <a:rPr lang="en-GB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r="71292"/>
          <a:stretch/>
        </p:blipFill>
        <p:spPr>
          <a:xfrm>
            <a:off x="430716" y="3350108"/>
            <a:ext cx="3295260" cy="1411111"/>
          </a:xfrm>
          <a:prstGeom prst="rect">
            <a:avLst/>
          </a:prstGeom>
        </p:spPr>
      </p:pic>
      <p:pic>
        <p:nvPicPr>
          <p:cNvPr id="73" name="Picture 7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35520" t="1243" r="35772" b="-1243"/>
          <a:stretch/>
        </p:blipFill>
        <p:spPr>
          <a:xfrm>
            <a:off x="4481698" y="3350108"/>
            <a:ext cx="3295260" cy="1411111"/>
          </a:xfrm>
          <a:prstGeom prst="rect">
            <a:avLst/>
          </a:prstGeom>
        </p:spPr>
      </p:pic>
      <p:pic>
        <p:nvPicPr>
          <p:cNvPr id="74" name="Picture 7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l="71194" r="98"/>
          <a:stretch/>
        </p:blipFill>
        <p:spPr>
          <a:xfrm>
            <a:off x="8532681" y="3350108"/>
            <a:ext cx="3295260" cy="14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8759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42"/>
          <p:cNvGrpSpPr/>
          <p:nvPr/>
        </p:nvGrpSpPr>
        <p:grpSpPr>
          <a:xfrm>
            <a:off x="4642736" y="4683433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1" name="Group 45"/>
          <p:cNvGrpSpPr/>
          <p:nvPr/>
        </p:nvGrpSpPr>
        <p:grpSpPr>
          <a:xfrm>
            <a:off x="3541324" y="4683434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2" name="Group 67"/>
          <p:cNvGrpSpPr/>
          <p:nvPr/>
        </p:nvGrpSpPr>
        <p:grpSpPr>
          <a:xfrm>
            <a:off x="1292010" y="4683427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9" name="Group 45"/>
          <p:cNvGrpSpPr/>
          <p:nvPr/>
        </p:nvGrpSpPr>
        <p:grpSpPr>
          <a:xfrm>
            <a:off x="2436487" y="4678472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61"/>
          <p:cNvGrpSpPr/>
          <p:nvPr/>
        </p:nvGrpSpPr>
        <p:grpSpPr>
          <a:xfrm>
            <a:off x="3533802" y="4683435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4" name="Group 64"/>
          <p:cNvGrpSpPr/>
          <p:nvPr/>
        </p:nvGrpSpPr>
        <p:grpSpPr>
          <a:xfrm>
            <a:off x="4649726" y="4683435"/>
            <a:ext cx="665250" cy="678504"/>
            <a:chOff x="7632352" y="2681286"/>
            <a:chExt cx="405942" cy="414031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541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70"/>
          <p:cNvGrpSpPr/>
          <p:nvPr/>
        </p:nvGrpSpPr>
        <p:grpSpPr>
          <a:xfrm>
            <a:off x="1299352" y="4683435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30" name="Group 61"/>
          <p:cNvGrpSpPr/>
          <p:nvPr/>
        </p:nvGrpSpPr>
        <p:grpSpPr>
          <a:xfrm>
            <a:off x="2428966" y="4678481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5998305" y="4100182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9879515" y="4391129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778103" y="4391130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7613809" y="4391130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61"/>
          <p:cNvGrpSpPr/>
          <p:nvPr/>
        </p:nvGrpSpPr>
        <p:grpSpPr>
          <a:xfrm>
            <a:off x="8770582" y="4391130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" name="Group 64"/>
          <p:cNvGrpSpPr/>
          <p:nvPr/>
        </p:nvGrpSpPr>
        <p:grpSpPr>
          <a:xfrm>
            <a:off x="9886505" y="4391130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" name="Group 70"/>
          <p:cNvGrpSpPr/>
          <p:nvPr/>
        </p:nvGrpSpPr>
        <p:grpSpPr>
          <a:xfrm>
            <a:off x="7621150" y="4391130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04681" y="4381953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5822" y="4381953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3664788" y="2507990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7137807" y="2507990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06409" y="4293404"/>
            <a:ext cx="1039067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399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Nhẩm</a:t>
            </a:r>
            <a:r>
              <a:rPr lang="en-US" sz="2399" b="1" dirty="0">
                <a:solidFill>
                  <a:prstClr val="black"/>
                </a:solidFill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9" name="Group 42"/>
          <p:cNvGrpSpPr/>
          <p:nvPr/>
        </p:nvGrpSpPr>
        <p:grpSpPr>
          <a:xfrm>
            <a:off x="9874562" y="5144194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45"/>
          <p:cNvGrpSpPr/>
          <p:nvPr/>
        </p:nvGrpSpPr>
        <p:grpSpPr>
          <a:xfrm>
            <a:off x="8773150" y="5144195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7"/>
          <p:cNvGrpSpPr/>
          <p:nvPr/>
        </p:nvGrpSpPr>
        <p:grpSpPr>
          <a:xfrm>
            <a:off x="7608856" y="5144195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1"/>
          <p:cNvGrpSpPr/>
          <p:nvPr/>
        </p:nvGrpSpPr>
        <p:grpSpPr>
          <a:xfrm>
            <a:off x="8765629" y="5144195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64"/>
          <p:cNvGrpSpPr/>
          <p:nvPr/>
        </p:nvGrpSpPr>
        <p:grpSpPr>
          <a:xfrm>
            <a:off x="9881552" y="5144195"/>
            <a:ext cx="555890" cy="555891"/>
            <a:chOff x="7632352" y="2681286"/>
            <a:chExt cx="405942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" name="Group 70"/>
          <p:cNvGrpSpPr/>
          <p:nvPr/>
        </p:nvGrpSpPr>
        <p:grpSpPr>
          <a:xfrm>
            <a:off x="7616197" y="5144195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299728" y="5135019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30869" y="5135019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5" name="Group 185"/>
          <p:cNvGrpSpPr/>
          <p:nvPr/>
        </p:nvGrpSpPr>
        <p:grpSpPr>
          <a:xfrm>
            <a:off x="2195304" y="1877941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6" name="Group 186"/>
          <p:cNvGrpSpPr/>
          <p:nvPr/>
        </p:nvGrpSpPr>
        <p:grpSpPr>
          <a:xfrm>
            <a:off x="4731927" y="1877941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7" name="Group 187"/>
          <p:cNvGrpSpPr/>
          <p:nvPr/>
        </p:nvGrpSpPr>
        <p:grpSpPr>
          <a:xfrm>
            <a:off x="5593995" y="1877941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8" name="Group 188"/>
          <p:cNvGrpSpPr/>
          <p:nvPr/>
        </p:nvGrpSpPr>
        <p:grpSpPr>
          <a:xfrm>
            <a:off x="8264410" y="1877941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9" name="Group 189"/>
          <p:cNvGrpSpPr/>
          <p:nvPr/>
        </p:nvGrpSpPr>
        <p:grpSpPr>
          <a:xfrm>
            <a:off x="9126478" y="1877941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988827" y="1513999"/>
            <a:ext cx="10111563" cy="453941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27353" y="4718847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28767" y="4718847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22516" y="4713892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pic>
        <p:nvPicPr>
          <p:cNvPr id="9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1729" y="77798"/>
            <a:ext cx="2372104" cy="1054402"/>
          </a:xfrm>
          <a:prstGeom prst="rect">
            <a:avLst/>
          </a:prstGeom>
          <a:noFill/>
        </p:spPr>
      </p:pic>
      <p:sp>
        <p:nvSpPr>
          <p:cNvPr id="100" name="Action Button: Home 99">
            <a:hlinkClick r:id="rId5" action="ppaction://hlinksldjump" highlightClick="1"/>
          </p:cNvPr>
          <p:cNvSpPr/>
          <p:nvPr/>
        </p:nvSpPr>
        <p:spPr>
          <a:xfrm>
            <a:off x="11691425" y="6396180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353025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64002" y="4715332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62590" y="4715333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3276" y="4715326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7753" y="4710371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55068" y="4715334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33256" y="4715320"/>
            <a:ext cx="921515" cy="708245"/>
            <a:chOff x="7548306" y="2681286"/>
            <a:chExt cx="562317" cy="432180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48306" y="2718551"/>
              <a:ext cx="562317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20618" y="4715334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50232" y="4710380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19571" y="4132081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900781" y="4423028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99369" y="4423029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35075" y="4423029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91848" y="4423029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907771" y="4423029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42416" y="4423029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5947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7088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6346586" y="2539889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2923097" y="2539889"/>
            <a:ext cx="574581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+mj-lt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+mj-lt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27675" y="4325303"/>
            <a:ext cx="1039067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399" b="1" dirty="0" err="1">
                <a:solidFill>
                  <a:prstClr val="black"/>
                </a:solidFill>
                <a:latin typeface="+mj-lt"/>
                <a:cs typeface="Lato" pitchFamily="34" charset="0"/>
              </a:rPr>
              <a:t>Nhẩm</a:t>
            </a:r>
            <a:r>
              <a:rPr lang="en-US" sz="2399" b="1" dirty="0">
                <a:solidFill>
                  <a:prstClr val="black"/>
                </a:solidFill>
                <a:latin typeface="+mj-lt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95828" y="5176093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94416" y="5176094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30122" y="5176094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86895" y="5176094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24530" y="5176094"/>
            <a:ext cx="713431" cy="555891"/>
            <a:chOff x="7575172" y="2681286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3"/>
              <a:ext cx="52098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10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37463" y="5176094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0994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2135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5263540" y="1914796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7966" y="1914796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40033" y="1914796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3559227" y="1914796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4421294" y="1914796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893135" y="1545898"/>
            <a:ext cx="10549957" cy="4539413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8619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0033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43782" y="4745791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94" name="Group 185"/>
          <p:cNvGrpSpPr/>
          <p:nvPr/>
        </p:nvGrpSpPr>
        <p:grpSpPr>
          <a:xfrm>
            <a:off x="8691967" y="1914796"/>
            <a:ext cx="1061681" cy="1875438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0" name="Group 188"/>
          <p:cNvGrpSpPr/>
          <p:nvPr/>
        </p:nvGrpSpPr>
        <p:grpSpPr>
          <a:xfrm>
            <a:off x="6987654" y="1914796"/>
            <a:ext cx="1061681" cy="1875438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03" name="Group 189"/>
          <p:cNvGrpSpPr/>
          <p:nvPr/>
        </p:nvGrpSpPr>
        <p:grpSpPr>
          <a:xfrm>
            <a:off x="7849721" y="1914796"/>
            <a:ext cx="1061681" cy="1875438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5" name="Group 185"/>
          <p:cNvGrpSpPr/>
          <p:nvPr/>
        </p:nvGrpSpPr>
        <p:grpSpPr>
          <a:xfrm>
            <a:off x="10381411" y="1914796"/>
            <a:ext cx="1061681" cy="1875438"/>
            <a:chOff x="1707608" y="1365872"/>
            <a:chExt cx="796537" cy="1407067"/>
          </a:xfrm>
        </p:grpSpPr>
        <p:sp>
          <p:nvSpPr>
            <p:cNvPr id="116" name="Oval 11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17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118" name="Group 189"/>
          <p:cNvGrpSpPr/>
          <p:nvPr/>
        </p:nvGrpSpPr>
        <p:grpSpPr>
          <a:xfrm>
            <a:off x="9539165" y="1914796"/>
            <a:ext cx="1061681" cy="1875438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3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pic>
        <p:nvPicPr>
          <p:cNvPr id="10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8239" y="47044"/>
            <a:ext cx="2788513" cy="1239496"/>
          </a:xfrm>
          <a:prstGeom prst="rect">
            <a:avLst/>
          </a:prstGeom>
          <a:noFill/>
        </p:spPr>
      </p:pic>
      <p:sp>
        <p:nvSpPr>
          <p:cNvPr id="27" name="Action Button: Home 26">
            <a:hlinkClick r:id="rId5" action="ppaction://hlinksldjump" highlightClick="1"/>
          </p:cNvPr>
          <p:cNvSpPr/>
          <p:nvPr/>
        </p:nvSpPr>
        <p:spPr>
          <a:xfrm>
            <a:off x="11638264" y="6085311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65891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4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5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6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4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5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6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4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5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6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4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5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4664002" y="4715332"/>
            <a:ext cx="665250" cy="665252"/>
            <a:chOff x="7632352" y="2681286"/>
            <a:chExt cx="405942" cy="405944"/>
          </a:xfrm>
        </p:grpSpPr>
        <p:sp>
          <p:nvSpPr>
            <p:cNvPr id="19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1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3562590" y="4715333"/>
            <a:ext cx="665250" cy="665252"/>
            <a:chOff x="7632352" y="2681286"/>
            <a:chExt cx="405942" cy="405944"/>
          </a:xfrm>
        </p:grpSpPr>
        <p:sp>
          <p:nvSpPr>
            <p:cNvPr id="19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1313276" y="4715326"/>
            <a:ext cx="665250" cy="665250"/>
            <a:chOff x="7632352" y="2681286"/>
            <a:chExt cx="405942" cy="405944"/>
          </a:xfrm>
        </p:grpSpPr>
        <p:sp>
          <p:nvSpPr>
            <p:cNvPr id="20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691338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" name="Group 45"/>
          <p:cNvGrpSpPr/>
          <p:nvPr/>
        </p:nvGrpSpPr>
        <p:grpSpPr>
          <a:xfrm>
            <a:off x="2457753" y="4710371"/>
            <a:ext cx="665250" cy="665250"/>
            <a:chOff x="7632352" y="2681286"/>
            <a:chExt cx="405942" cy="405944"/>
          </a:xfrm>
        </p:grpSpPr>
        <p:sp>
          <p:nvSpPr>
            <p:cNvPr id="21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7338" y="2691337"/>
              <a:ext cx="236184" cy="39491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1"/>
          <p:cNvGrpSpPr/>
          <p:nvPr/>
        </p:nvGrpSpPr>
        <p:grpSpPr>
          <a:xfrm>
            <a:off x="3555068" y="4715334"/>
            <a:ext cx="665250" cy="678504"/>
            <a:chOff x="7632352" y="2681286"/>
            <a:chExt cx="405942" cy="414031"/>
          </a:xfrm>
        </p:grpSpPr>
        <p:sp>
          <p:nvSpPr>
            <p:cNvPr id="20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4562981" y="4715323"/>
            <a:ext cx="921515" cy="678516"/>
            <a:chOff x="7566445" y="2681286"/>
            <a:chExt cx="562317" cy="414039"/>
          </a:xfrm>
        </p:grpSpPr>
        <p:sp>
          <p:nvSpPr>
            <p:cNvPr id="20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66445" y="2700411"/>
              <a:ext cx="56231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8" name="Group 70"/>
          <p:cNvGrpSpPr/>
          <p:nvPr/>
        </p:nvGrpSpPr>
        <p:grpSpPr>
          <a:xfrm>
            <a:off x="1320618" y="4715334"/>
            <a:ext cx="665250" cy="678504"/>
            <a:chOff x="7632352" y="2681286"/>
            <a:chExt cx="405942" cy="414031"/>
          </a:xfrm>
        </p:grpSpPr>
        <p:sp>
          <p:nvSpPr>
            <p:cNvPr id="20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9" name="Group 61"/>
          <p:cNvGrpSpPr/>
          <p:nvPr/>
        </p:nvGrpSpPr>
        <p:grpSpPr>
          <a:xfrm>
            <a:off x="2450232" y="4710380"/>
            <a:ext cx="665250" cy="678504"/>
            <a:chOff x="7632352" y="2681286"/>
            <a:chExt cx="405942" cy="414031"/>
          </a:xfrm>
        </p:grpSpPr>
        <p:sp>
          <p:nvSpPr>
            <p:cNvPr id="21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0053" y="270040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53" name="Rounded Rectangle 152"/>
          <p:cNvSpPr/>
          <p:nvPr/>
        </p:nvSpPr>
        <p:spPr>
          <a:xfrm>
            <a:off x="6019571" y="4132081"/>
            <a:ext cx="4845384" cy="184302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" name="Group 42"/>
          <p:cNvGrpSpPr/>
          <p:nvPr/>
        </p:nvGrpSpPr>
        <p:grpSpPr>
          <a:xfrm>
            <a:off x="9900781" y="4423028"/>
            <a:ext cx="555890" cy="555891"/>
            <a:chOff x="7632352" y="2681286"/>
            <a:chExt cx="405942" cy="405944"/>
          </a:xfrm>
        </p:grpSpPr>
        <p:sp>
          <p:nvSpPr>
            <p:cNvPr id="12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45"/>
          <p:cNvGrpSpPr/>
          <p:nvPr/>
        </p:nvGrpSpPr>
        <p:grpSpPr>
          <a:xfrm>
            <a:off x="8799369" y="4423029"/>
            <a:ext cx="555890" cy="555891"/>
            <a:chOff x="7632352" y="2681286"/>
            <a:chExt cx="405942" cy="405944"/>
          </a:xfrm>
        </p:grpSpPr>
        <p:sp>
          <p:nvSpPr>
            <p:cNvPr id="13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" name="Group 67"/>
          <p:cNvGrpSpPr/>
          <p:nvPr/>
        </p:nvGrpSpPr>
        <p:grpSpPr>
          <a:xfrm>
            <a:off x="7635075" y="4423029"/>
            <a:ext cx="555890" cy="555891"/>
            <a:chOff x="7632352" y="2681286"/>
            <a:chExt cx="405942" cy="405944"/>
          </a:xfrm>
        </p:grpSpPr>
        <p:sp>
          <p:nvSpPr>
            <p:cNvPr id="1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" name="Group 61"/>
          <p:cNvGrpSpPr/>
          <p:nvPr/>
        </p:nvGrpSpPr>
        <p:grpSpPr>
          <a:xfrm>
            <a:off x="8791848" y="4423029"/>
            <a:ext cx="555890" cy="555891"/>
            <a:chOff x="7632352" y="2681286"/>
            <a:chExt cx="405942" cy="405944"/>
          </a:xfrm>
        </p:grpSpPr>
        <p:sp>
          <p:nvSpPr>
            <p:cNvPr id="13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4" name="Group 64"/>
          <p:cNvGrpSpPr/>
          <p:nvPr/>
        </p:nvGrpSpPr>
        <p:grpSpPr>
          <a:xfrm>
            <a:off x="9907771" y="4423029"/>
            <a:ext cx="555890" cy="555891"/>
            <a:chOff x="7632352" y="2681286"/>
            <a:chExt cx="405942" cy="405944"/>
          </a:xfrm>
        </p:grpSpPr>
        <p:sp>
          <p:nvSpPr>
            <p:cNvPr id="13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15" name="Group 70"/>
          <p:cNvGrpSpPr/>
          <p:nvPr/>
        </p:nvGrpSpPr>
        <p:grpSpPr>
          <a:xfrm>
            <a:off x="7642416" y="4423029"/>
            <a:ext cx="555890" cy="555891"/>
            <a:chOff x="7632352" y="2681286"/>
            <a:chExt cx="405942" cy="405944"/>
          </a:xfrm>
        </p:grpSpPr>
        <p:sp>
          <p:nvSpPr>
            <p:cNvPr id="1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7164" y="40145"/>
            <a:ext cx="2694437" cy="1197679"/>
          </a:xfrm>
          <a:prstGeom prst="rect">
            <a:avLst/>
          </a:prstGeom>
          <a:noFill/>
        </p:spPr>
      </p:pic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5947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5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7088" y="4413852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5469679" y="2539889"/>
            <a:ext cx="62247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6227675" y="4325303"/>
            <a:ext cx="1144865" cy="461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2399" b="1" dirty="0" err="1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Nhẩm</a:t>
            </a:r>
            <a:r>
              <a:rPr lang="en-US" sz="2399" b="1" dirty="0">
                <a:solidFill>
                  <a:prstClr val="black"/>
                </a:solidFill>
                <a:latin typeface="Lato" pitchFamily="34" charset="0"/>
                <a:cs typeface="Lato" pitchFamily="34" charset="0"/>
              </a:rPr>
              <a:t>:</a:t>
            </a:r>
          </a:p>
        </p:txBody>
      </p:sp>
      <p:grpSp>
        <p:nvGrpSpPr>
          <p:cNvPr id="16" name="Group 42"/>
          <p:cNvGrpSpPr/>
          <p:nvPr/>
        </p:nvGrpSpPr>
        <p:grpSpPr>
          <a:xfrm>
            <a:off x="9895828" y="5176093"/>
            <a:ext cx="555890" cy="555891"/>
            <a:chOff x="7632352" y="2681286"/>
            <a:chExt cx="405942" cy="405944"/>
          </a:xfrm>
        </p:grpSpPr>
        <p:sp>
          <p:nvSpPr>
            <p:cNvPr id="15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45"/>
          <p:cNvGrpSpPr/>
          <p:nvPr/>
        </p:nvGrpSpPr>
        <p:grpSpPr>
          <a:xfrm>
            <a:off x="8794416" y="5176094"/>
            <a:ext cx="555890" cy="555891"/>
            <a:chOff x="7632352" y="2681286"/>
            <a:chExt cx="405942" cy="405944"/>
          </a:xfrm>
        </p:grpSpPr>
        <p:sp>
          <p:nvSpPr>
            <p:cNvPr id="16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08269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67"/>
          <p:cNvGrpSpPr/>
          <p:nvPr/>
        </p:nvGrpSpPr>
        <p:grpSpPr>
          <a:xfrm>
            <a:off x="7630122" y="5176094"/>
            <a:ext cx="555890" cy="555891"/>
            <a:chOff x="7632352" y="2681286"/>
            <a:chExt cx="405942" cy="405944"/>
          </a:xfrm>
        </p:grpSpPr>
        <p:sp>
          <p:nvSpPr>
            <p:cNvPr id="1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9" name="Group 61"/>
          <p:cNvGrpSpPr/>
          <p:nvPr/>
        </p:nvGrpSpPr>
        <p:grpSpPr>
          <a:xfrm>
            <a:off x="8786895" y="5176094"/>
            <a:ext cx="555890" cy="555891"/>
            <a:chOff x="7632352" y="2681286"/>
            <a:chExt cx="405942" cy="405944"/>
          </a:xfrm>
        </p:grpSpPr>
        <p:sp>
          <p:nvSpPr>
            <p:cNvPr id="1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20" name="Group 64"/>
          <p:cNvGrpSpPr/>
          <p:nvPr/>
        </p:nvGrpSpPr>
        <p:grpSpPr>
          <a:xfrm>
            <a:off x="9824530" y="5176098"/>
            <a:ext cx="713431" cy="555891"/>
            <a:chOff x="7575172" y="2681289"/>
            <a:chExt cx="520987" cy="405944"/>
          </a:xfrm>
        </p:grpSpPr>
        <p:sp>
          <p:nvSpPr>
            <p:cNvPr id="169" name="Rounded Rectangle 3"/>
            <p:cNvSpPr/>
            <p:nvPr/>
          </p:nvSpPr>
          <p:spPr>
            <a:xfrm>
              <a:off x="7632352" y="2681289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75172" y="2691334"/>
              <a:ext cx="52098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21" name="Group 70"/>
          <p:cNvGrpSpPr/>
          <p:nvPr/>
        </p:nvGrpSpPr>
        <p:grpSpPr>
          <a:xfrm>
            <a:off x="7637463" y="5176094"/>
            <a:ext cx="555890" cy="555891"/>
            <a:chOff x="7632352" y="2681286"/>
            <a:chExt cx="405942" cy="405944"/>
          </a:xfrm>
        </p:grpSpPr>
        <p:sp>
          <p:nvSpPr>
            <p:cNvPr id="17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133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17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320994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17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52135" y="5166918"/>
            <a:ext cx="323426" cy="54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22" name="Group 185"/>
          <p:cNvGrpSpPr/>
          <p:nvPr/>
        </p:nvGrpSpPr>
        <p:grpSpPr>
          <a:xfrm>
            <a:off x="4401496" y="1914796"/>
            <a:ext cx="1061681" cy="1875438"/>
            <a:chOff x="1707608" y="1365872"/>
            <a:chExt cx="796537" cy="1407067"/>
          </a:xfrm>
        </p:grpSpPr>
        <p:sp>
          <p:nvSpPr>
            <p:cNvPr id="176" name="Oval 175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1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3" name="Group 186"/>
          <p:cNvGrpSpPr/>
          <p:nvPr/>
        </p:nvGrpSpPr>
        <p:grpSpPr>
          <a:xfrm>
            <a:off x="977966" y="1914796"/>
            <a:ext cx="1061681" cy="1875438"/>
            <a:chOff x="3610736" y="1365872"/>
            <a:chExt cx="796537" cy="1407067"/>
          </a:xfrm>
        </p:grpSpPr>
        <p:sp>
          <p:nvSpPr>
            <p:cNvPr id="177" name="Oval 176"/>
            <p:cNvSpPr/>
            <p:nvPr/>
          </p:nvSpPr>
          <p:spPr>
            <a:xfrm>
              <a:off x="3836020" y="1494264"/>
              <a:ext cx="178419" cy="1784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3610736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4" name="Group 187"/>
          <p:cNvGrpSpPr/>
          <p:nvPr/>
        </p:nvGrpSpPr>
        <p:grpSpPr>
          <a:xfrm>
            <a:off x="1840033" y="1914796"/>
            <a:ext cx="1061681" cy="1875438"/>
            <a:chOff x="4257511" y="1365872"/>
            <a:chExt cx="796537" cy="1407067"/>
          </a:xfrm>
        </p:grpSpPr>
        <p:sp>
          <p:nvSpPr>
            <p:cNvPr id="178" name="Oval 177"/>
            <p:cNvSpPr/>
            <p:nvPr/>
          </p:nvSpPr>
          <p:spPr>
            <a:xfrm>
              <a:off x="4460488" y="1494264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3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4257511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5" name="Group 188"/>
          <p:cNvGrpSpPr/>
          <p:nvPr/>
        </p:nvGrpSpPr>
        <p:grpSpPr>
          <a:xfrm>
            <a:off x="2697182" y="1914796"/>
            <a:ext cx="1061681" cy="1875438"/>
            <a:chOff x="6261018" y="1365872"/>
            <a:chExt cx="796537" cy="1407067"/>
          </a:xfrm>
        </p:grpSpPr>
        <p:sp>
          <p:nvSpPr>
            <p:cNvPr id="179" name="Oval 178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4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6" name="Group 189"/>
          <p:cNvGrpSpPr/>
          <p:nvPr/>
        </p:nvGrpSpPr>
        <p:grpSpPr>
          <a:xfrm>
            <a:off x="3559249" y="1914796"/>
            <a:ext cx="1061681" cy="1875438"/>
            <a:chOff x="6907793" y="1365872"/>
            <a:chExt cx="796537" cy="1407067"/>
          </a:xfrm>
        </p:grpSpPr>
        <p:sp>
          <p:nvSpPr>
            <p:cNvPr id="180" name="Oval 179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91" name="Rounded Rectangle 190"/>
          <p:cNvSpPr/>
          <p:nvPr/>
        </p:nvSpPr>
        <p:spPr>
          <a:xfrm>
            <a:off x="882502" y="1545899"/>
            <a:ext cx="10331532" cy="4539412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148619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sp>
        <p:nvSpPr>
          <p:cNvPr id="2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250033" y="4750746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=</a:t>
            </a:r>
          </a:p>
        </p:txBody>
      </p:sp>
      <p:sp>
        <p:nvSpPr>
          <p:cNvPr id="21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043782" y="4745791"/>
            <a:ext cx="387054" cy="647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Lato"/>
                <a:cs typeface="Lato" panose="020F0502020204030203" pitchFamily="34" charset="0"/>
              </a:rPr>
              <a:t>+</a:t>
            </a:r>
          </a:p>
        </p:txBody>
      </p:sp>
      <p:grpSp>
        <p:nvGrpSpPr>
          <p:cNvPr id="27" name="Group 185"/>
          <p:cNvGrpSpPr/>
          <p:nvPr/>
        </p:nvGrpSpPr>
        <p:grpSpPr>
          <a:xfrm>
            <a:off x="7815060" y="1914796"/>
            <a:ext cx="1061681" cy="1875438"/>
            <a:chOff x="1707608" y="1365872"/>
            <a:chExt cx="796537" cy="1407067"/>
          </a:xfrm>
        </p:grpSpPr>
        <p:sp>
          <p:nvSpPr>
            <p:cNvPr id="98" name="Oval 97"/>
            <p:cNvSpPr/>
            <p:nvPr/>
          </p:nvSpPr>
          <p:spPr>
            <a:xfrm>
              <a:off x="1906859" y="1505415"/>
              <a:ext cx="189570" cy="18957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9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170760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8" name="Group 188"/>
          <p:cNvGrpSpPr/>
          <p:nvPr/>
        </p:nvGrpSpPr>
        <p:grpSpPr>
          <a:xfrm>
            <a:off x="6110746" y="1914796"/>
            <a:ext cx="1061681" cy="1875438"/>
            <a:chOff x="6261018" y="1365872"/>
            <a:chExt cx="796537" cy="1407067"/>
          </a:xfrm>
        </p:grpSpPr>
        <p:sp>
          <p:nvSpPr>
            <p:cNvPr id="101" name="Oval 100"/>
            <p:cNvSpPr/>
            <p:nvPr/>
          </p:nvSpPr>
          <p:spPr>
            <a:xfrm>
              <a:off x="6456556" y="1483112"/>
              <a:ext cx="211873" cy="21187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261018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29" name="Group 189"/>
          <p:cNvGrpSpPr/>
          <p:nvPr/>
        </p:nvGrpSpPr>
        <p:grpSpPr>
          <a:xfrm>
            <a:off x="6972813" y="1914796"/>
            <a:ext cx="1061681" cy="1875438"/>
            <a:chOff x="6907793" y="1365872"/>
            <a:chExt cx="796537" cy="1407067"/>
          </a:xfrm>
        </p:grpSpPr>
        <p:sp>
          <p:nvSpPr>
            <p:cNvPr id="104" name="Oval 103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5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grpSp>
        <p:nvGrpSpPr>
          <p:cNvPr id="31" name="Group 189"/>
          <p:cNvGrpSpPr/>
          <p:nvPr/>
        </p:nvGrpSpPr>
        <p:grpSpPr>
          <a:xfrm>
            <a:off x="8662257" y="1914796"/>
            <a:ext cx="1061681" cy="1875438"/>
            <a:chOff x="6907793" y="1365872"/>
            <a:chExt cx="796537" cy="1407067"/>
          </a:xfrm>
        </p:grpSpPr>
        <p:sp>
          <p:nvSpPr>
            <p:cNvPr id="119" name="Oval 118"/>
            <p:cNvSpPr/>
            <p:nvPr/>
          </p:nvSpPr>
          <p:spPr>
            <a:xfrm>
              <a:off x="7114479" y="1483112"/>
              <a:ext cx="200722" cy="2007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0" name="Picture 4" descr="F:\AAA-LÀM ẢNH SLIDE\Bai10-LT3-3.png"/>
            <p:cNvPicPr>
              <a:picLocks noChangeAspect="1" noChangeArrowheads="1"/>
            </p:cNvPicPr>
            <p:nvPr/>
          </p:nvPicPr>
          <p:blipFill>
            <a:blip r:embed="rId4"/>
            <a:srcRect l="21695" r="21695"/>
            <a:stretch>
              <a:fillRect/>
            </a:stretch>
          </p:blipFill>
          <p:spPr bwMode="auto">
            <a:xfrm>
              <a:off x="6907793" y="1365872"/>
              <a:ext cx="796537" cy="1407067"/>
            </a:xfrm>
            <a:prstGeom prst="rect">
              <a:avLst/>
            </a:prstGeom>
            <a:noFill/>
          </p:spPr>
        </p:pic>
      </p:grpSp>
      <p:sp>
        <p:nvSpPr>
          <p:cNvPr id="112" name="TextBox 111"/>
          <p:cNvSpPr txBox="1"/>
          <p:nvPr/>
        </p:nvSpPr>
        <p:spPr>
          <a:xfrm>
            <a:off x="9750242" y="2539889"/>
            <a:ext cx="62247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 err="1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và</a:t>
            </a:r>
            <a:endParaRPr lang="en-US" sz="3199" b="1" dirty="0">
              <a:solidFill>
                <a:srgbClr val="40505E"/>
              </a:solidFill>
              <a:latin typeface="Lato" pitchFamily="34" charset="0"/>
              <a:cs typeface="Lato" pitchFamily="34" charset="0"/>
            </a:endParaRPr>
          </a:p>
        </p:txBody>
      </p:sp>
      <p:sp>
        <p:nvSpPr>
          <p:cNvPr id="103" name="Action Button: Home 102">
            <a:hlinkClick r:id="rId5" action="ppaction://hlinksldjump" highlightClick="1"/>
          </p:cNvPr>
          <p:cNvSpPr/>
          <p:nvPr/>
        </p:nvSpPr>
        <p:spPr>
          <a:xfrm>
            <a:off x="11790489" y="6456489"/>
            <a:ext cx="401511" cy="401511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0456671" y="2531320"/>
            <a:ext cx="420308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b="1" dirty="0">
                <a:solidFill>
                  <a:srgbClr val="40505E"/>
                </a:solidFill>
                <a:latin typeface="Lato" pitchFamily="34" charset="0"/>
                <a:cs typeface="Lato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03105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2860" y="0"/>
            <a:ext cx="2230362" cy="991397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954142" y="1205982"/>
            <a:ext cx="1016751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4. </a:t>
            </a:r>
            <a:r>
              <a:rPr lang="en-GB" sz="32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Tìm</a:t>
            </a: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những</a:t>
            </a: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quả</a:t>
            </a: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bóng</a:t>
            </a: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ghi</a:t>
            </a: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phép</a:t>
            </a: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tính</a:t>
            </a: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kết</a:t>
            </a: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quả</a:t>
            </a: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bằng</a:t>
            </a:r>
            <a:r>
              <a:rPr lang="en-GB" sz="3200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10.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2732478" y="2915979"/>
            <a:ext cx="1521489" cy="3225297"/>
            <a:chOff x="2010725" y="1692619"/>
            <a:chExt cx="1141513" cy="2419813"/>
          </a:xfrm>
        </p:grpSpPr>
        <p:sp>
          <p:nvSpPr>
            <p:cNvPr id="92" name="Oval 91"/>
            <p:cNvSpPr/>
            <p:nvPr/>
          </p:nvSpPr>
          <p:spPr>
            <a:xfrm>
              <a:off x="2464420" y="2263698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97" name="Picture 12" descr="F:\AAA-LÀM ẢNH SLIDE\Bai10-LT3-4(1).png"/>
            <p:cNvPicPr>
              <a:picLocks noChangeAspect="1" noChangeArrowheads="1"/>
            </p:cNvPicPr>
            <p:nvPr/>
          </p:nvPicPr>
          <p:blipFill>
            <a:blip r:embed="rId5"/>
            <a:srcRect l="26413" r="26413"/>
            <a:stretch>
              <a:fillRect/>
            </a:stretch>
          </p:blipFill>
          <p:spPr bwMode="auto">
            <a:xfrm>
              <a:off x="2010725" y="1692619"/>
              <a:ext cx="1141513" cy="2419813"/>
            </a:xfrm>
            <a:prstGeom prst="rect">
              <a:avLst/>
            </a:prstGeom>
            <a:noFill/>
          </p:spPr>
        </p:pic>
      </p:grpSp>
      <p:grpSp>
        <p:nvGrpSpPr>
          <p:cNvPr id="103" name="Group 102"/>
          <p:cNvGrpSpPr/>
          <p:nvPr/>
        </p:nvGrpSpPr>
        <p:grpSpPr>
          <a:xfrm>
            <a:off x="3947615" y="2544403"/>
            <a:ext cx="2209506" cy="3225297"/>
            <a:chOff x="2922394" y="1413840"/>
            <a:chExt cx="1657705" cy="2419813"/>
          </a:xfrm>
        </p:grpSpPr>
        <p:sp>
          <p:nvSpPr>
            <p:cNvPr id="91" name="Oval 90"/>
            <p:cNvSpPr/>
            <p:nvPr/>
          </p:nvSpPr>
          <p:spPr>
            <a:xfrm>
              <a:off x="3668751" y="1873405"/>
              <a:ext cx="234175" cy="2341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98" name="Picture 13" descr="F:\AAA-LÀM ẢNH SLIDE\Bai10-LT3-4(2).png"/>
            <p:cNvPicPr>
              <a:picLocks noChangeAspect="1" noChangeArrowheads="1"/>
            </p:cNvPicPr>
            <p:nvPr/>
          </p:nvPicPr>
          <p:blipFill>
            <a:blip r:embed="rId6"/>
            <a:srcRect l="15238" r="16254"/>
            <a:stretch>
              <a:fillRect/>
            </a:stretch>
          </p:blipFill>
          <p:spPr bwMode="auto">
            <a:xfrm>
              <a:off x="2922394" y="1413840"/>
              <a:ext cx="1657705" cy="2419813"/>
            </a:xfrm>
            <a:prstGeom prst="rect">
              <a:avLst/>
            </a:prstGeom>
            <a:noFill/>
          </p:spPr>
        </p:pic>
      </p:grpSp>
      <p:grpSp>
        <p:nvGrpSpPr>
          <p:cNvPr id="105" name="Group 104"/>
          <p:cNvGrpSpPr/>
          <p:nvPr/>
        </p:nvGrpSpPr>
        <p:grpSpPr>
          <a:xfrm>
            <a:off x="4101933" y="4037835"/>
            <a:ext cx="2471688" cy="2176712"/>
            <a:chOff x="3038173" y="2534303"/>
            <a:chExt cx="1854410" cy="1633101"/>
          </a:xfrm>
        </p:grpSpPr>
        <p:sp>
          <p:nvSpPr>
            <p:cNvPr id="93" name="Oval 92"/>
            <p:cNvSpPr/>
            <p:nvPr/>
          </p:nvSpPr>
          <p:spPr>
            <a:xfrm>
              <a:off x="3891776" y="3010830"/>
              <a:ext cx="245326" cy="24532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99" name="Picture 14" descr="F:\AAA-LÀM ẢNH SLIDE\Bai10-LT3-4(3).png"/>
            <p:cNvPicPr>
              <a:picLocks noChangeAspect="1" noChangeArrowheads="1"/>
            </p:cNvPicPr>
            <p:nvPr/>
          </p:nvPicPr>
          <p:blipFill>
            <a:blip r:embed="rId7"/>
            <a:srcRect l="12190" t="17270" r="11175" b="15238"/>
            <a:stretch>
              <a:fillRect/>
            </a:stretch>
          </p:blipFill>
          <p:spPr bwMode="auto">
            <a:xfrm>
              <a:off x="3038173" y="2534303"/>
              <a:ext cx="1854410" cy="1633101"/>
            </a:xfrm>
            <a:prstGeom prst="rect">
              <a:avLst/>
            </a:prstGeom>
            <a:noFill/>
          </p:spPr>
        </p:pic>
      </p:grpSp>
      <p:grpSp>
        <p:nvGrpSpPr>
          <p:cNvPr id="106" name="Group 105"/>
          <p:cNvGrpSpPr/>
          <p:nvPr/>
        </p:nvGrpSpPr>
        <p:grpSpPr>
          <a:xfrm>
            <a:off x="8248742" y="2276861"/>
            <a:ext cx="2438953" cy="3225297"/>
            <a:chOff x="6327776" y="1213114"/>
            <a:chExt cx="1829850" cy="2419813"/>
          </a:xfrm>
        </p:grpSpPr>
        <p:sp>
          <p:nvSpPr>
            <p:cNvPr id="94" name="Oval 93"/>
            <p:cNvSpPr/>
            <p:nvPr/>
          </p:nvSpPr>
          <p:spPr>
            <a:xfrm>
              <a:off x="7103327" y="1505415"/>
              <a:ext cx="256478" cy="2564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0" name="Picture 15" descr="F:\AAA-LÀM ẢNH SLIDE\Bai10-LT3-4(4).png"/>
            <p:cNvPicPr>
              <a:picLocks noChangeAspect="1" noChangeArrowheads="1"/>
            </p:cNvPicPr>
            <p:nvPr/>
          </p:nvPicPr>
          <p:blipFill>
            <a:blip r:embed="rId8"/>
            <a:srcRect l="12190" r="12190"/>
            <a:stretch>
              <a:fillRect/>
            </a:stretch>
          </p:blipFill>
          <p:spPr bwMode="auto">
            <a:xfrm>
              <a:off x="6327776" y="1213114"/>
              <a:ext cx="1829850" cy="2419813"/>
            </a:xfrm>
            <a:prstGeom prst="rect">
              <a:avLst/>
            </a:prstGeom>
            <a:noFill/>
          </p:spPr>
        </p:pic>
      </p:grpSp>
      <p:grpSp>
        <p:nvGrpSpPr>
          <p:cNvPr id="108" name="Group 107"/>
          <p:cNvGrpSpPr/>
          <p:nvPr/>
        </p:nvGrpSpPr>
        <p:grpSpPr>
          <a:xfrm>
            <a:off x="9576852" y="3656402"/>
            <a:ext cx="1455941" cy="2963228"/>
            <a:chOff x="7324204" y="2248129"/>
            <a:chExt cx="1092335" cy="2223193"/>
          </a:xfrm>
        </p:grpSpPr>
        <p:sp>
          <p:nvSpPr>
            <p:cNvPr id="96" name="Oval 95"/>
            <p:cNvSpPr/>
            <p:nvPr/>
          </p:nvSpPr>
          <p:spPr>
            <a:xfrm>
              <a:off x="7683191" y="2988527"/>
              <a:ext cx="234176" cy="23417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1" name="Picture 16" descr="F:\AAA-LÀM ẢNH SLIDE\Bai10-LT3-4(5).png"/>
            <p:cNvPicPr>
              <a:picLocks noChangeAspect="1" noChangeArrowheads="1"/>
            </p:cNvPicPr>
            <p:nvPr/>
          </p:nvPicPr>
          <p:blipFill>
            <a:blip r:embed="rId9"/>
            <a:srcRect l="27429" t="4063" r="27429" b="4063"/>
            <a:stretch>
              <a:fillRect/>
            </a:stretch>
          </p:blipFill>
          <p:spPr bwMode="auto">
            <a:xfrm>
              <a:off x="7324204" y="2248129"/>
              <a:ext cx="1092335" cy="2223193"/>
            </a:xfrm>
            <a:prstGeom prst="rect">
              <a:avLst/>
            </a:prstGeom>
            <a:noFill/>
          </p:spPr>
        </p:pic>
      </p:grpSp>
      <p:grpSp>
        <p:nvGrpSpPr>
          <p:cNvPr id="107" name="Group 106"/>
          <p:cNvGrpSpPr/>
          <p:nvPr/>
        </p:nvGrpSpPr>
        <p:grpSpPr>
          <a:xfrm>
            <a:off x="7736533" y="3992852"/>
            <a:ext cx="1718049" cy="2471702"/>
            <a:chOff x="5943486" y="2500555"/>
            <a:chExt cx="1288984" cy="1854420"/>
          </a:xfrm>
        </p:grpSpPr>
        <p:sp>
          <p:nvSpPr>
            <p:cNvPr id="95" name="Oval 94"/>
            <p:cNvSpPr/>
            <p:nvPr/>
          </p:nvSpPr>
          <p:spPr>
            <a:xfrm>
              <a:off x="6467708" y="3100039"/>
              <a:ext cx="267629" cy="26762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102" name="Picture 17" descr="F:\AAA-LÀM ẢNH SLIDE\Bai10-LT3-4(6).png"/>
            <p:cNvPicPr>
              <a:picLocks noChangeAspect="1" noChangeArrowheads="1"/>
            </p:cNvPicPr>
            <p:nvPr/>
          </p:nvPicPr>
          <p:blipFill>
            <a:blip r:embed="rId10"/>
            <a:srcRect l="23365" t="12190" r="23365" b="11175"/>
            <a:stretch>
              <a:fillRect/>
            </a:stretch>
          </p:blipFill>
          <p:spPr bwMode="auto">
            <a:xfrm>
              <a:off x="5943486" y="2500555"/>
              <a:ext cx="1288984" cy="1854420"/>
            </a:xfrm>
            <a:prstGeom prst="rect">
              <a:avLst/>
            </a:prstGeom>
            <a:noFill/>
          </p:spPr>
        </p:pic>
      </p:grpSp>
      <p:pic>
        <p:nvPicPr>
          <p:cNvPr id="109" name="Picture 10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685" y="4680084"/>
            <a:ext cx="2148462" cy="21484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8C5DB0-D37E-955D-788D-47AC3BBD1CFD}"/>
              </a:ext>
            </a:extLst>
          </p:cNvPr>
          <p:cNvSpPr txBox="1"/>
          <p:nvPr/>
        </p:nvSpPr>
        <p:spPr>
          <a:xfrm>
            <a:off x="2962275" y="240030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8B461-3B82-0963-CCC6-4584E01289DF}"/>
              </a:ext>
            </a:extLst>
          </p:cNvPr>
          <p:cNvSpPr txBox="1"/>
          <p:nvPr/>
        </p:nvSpPr>
        <p:spPr>
          <a:xfrm>
            <a:off x="4991100" y="2124075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8AB68-FB3D-2EE0-2857-2DD0D2FC4B5C}"/>
              </a:ext>
            </a:extLst>
          </p:cNvPr>
          <p:cNvSpPr txBox="1"/>
          <p:nvPr/>
        </p:nvSpPr>
        <p:spPr>
          <a:xfrm>
            <a:off x="5143500" y="5400675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2CC714-CE06-5A74-9157-B72C218063BC}"/>
              </a:ext>
            </a:extLst>
          </p:cNvPr>
          <p:cNvSpPr txBox="1"/>
          <p:nvPr/>
        </p:nvSpPr>
        <p:spPr>
          <a:xfrm>
            <a:off x="7753350" y="3533775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EF67C-2065-C9EE-E76B-CAF435CDDE52}"/>
              </a:ext>
            </a:extLst>
          </p:cNvPr>
          <p:cNvSpPr txBox="1"/>
          <p:nvPr/>
        </p:nvSpPr>
        <p:spPr>
          <a:xfrm>
            <a:off x="9153525" y="1790700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C7111C-C6B7-1CE1-9EFA-0B6ED680980D}"/>
              </a:ext>
            </a:extLst>
          </p:cNvPr>
          <p:cNvSpPr txBox="1"/>
          <p:nvPr/>
        </p:nvSpPr>
        <p:spPr>
          <a:xfrm>
            <a:off x="10801350" y="3324225"/>
            <a:ext cx="1285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19500588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2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63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5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AA-LÀM ẢNH SLIDE\Bai10-LT3-5.png"/>
          <p:cNvPicPr>
            <a:picLocks noChangeAspect="1" noChangeArrowheads="1"/>
          </p:cNvPicPr>
          <p:nvPr/>
        </p:nvPicPr>
        <p:blipFill>
          <a:blip r:embed="rId3"/>
          <a:srcRect t="25397" b="25397"/>
          <a:stretch>
            <a:fillRect/>
          </a:stretch>
        </p:blipFill>
        <p:spPr bwMode="auto">
          <a:xfrm>
            <a:off x="1058167" y="2714941"/>
            <a:ext cx="6222234" cy="3061601"/>
          </a:xfrm>
          <a:prstGeom prst="rect">
            <a:avLst/>
          </a:prstGeom>
          <a:noFill/>
        </p:spPr>
      </p:pic>
      <p:pic>
        <p:nvPicPr>
          <p:cNvPr id="7171" name="Picture 3" descr="F:\AAA-PDF-SGK\PNG\Untitled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0775" y="1897335"/>
            <a:ext cx="5530581" cy="3807386"/>
          </a:xfrm>
          <a:prstGeom prst="rect">
            <a:avLst/>
          </a:prstGeom>
          <a:noFill/>
        </p:spPr>
      </p:pic>
      <p:grpSp>
        <p:nvGrpSpPr>
          <p:cNvPr id="57" name="Group 56"/>
          <p:cNvGrpSpPr/>
          <p:nvPr/>
        </p:nvGrpSpPr>
        <p:grpSpPr>
          <a:xfrm>
            <a:off x="3282219" y="2992971"/>
            <a:ext cx="1322817" cy="830677"/>
            <a:chOff x="2018371" y="2053692"/>
            <a:chExt cx="992457" cy="623224"/>
          </a:xfrm>
        </p:grpSpPr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6" name="TextBox 55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60960" y="3641985"/>
            <a:ext cx="1322817" cy="830677"/>
            <a:chOff x="2018371" y="2053692"/>
            <a:chExt cx="992457" cy="623224"/>
          </a:xfrm>
        </p:grpSpPr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0" name="TextBox 59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714026" y="4304855"/>
            <a:ext cx="1322817" cy="830677"/>
            <a:chOff x="2018371" y="2053692"/>
            <a:chExt cx="992457" cy="623224"/>
          </a:xfrm>
        </p:grpSpPr>
        <p:pic>
          <p:nvPicPr>
            <p:cNvPr id="62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5" name="TextBox 64"/>
            <p:cNvSpPr txBox="1"/>
            <p:nvPr/>
          </p:nvSpPr>
          <p:spPr>
            <a:xfrm>
              <a:off x="2329672" y="2053692"/>
              <a:ext cx="352622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292129" y="3077195"/>
            <a:ext cx="1322817" cy="666657"/>
            <a:chOff x="2018371" y="2109447"/>
            <a:chExt cx="992457" cy="500166"/>
          </a:xfrm>
        </p:grpSpPr>
        <p:pic>
          <p:nvPicPr>
            <p:cNvPr id="7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4" name="TextBox 73"/>
            <p:cNvSpPr txBox="1"/>
            <p:nvPr/>
          </p:nvSpPr>
          <p:spPr>
            <a:xfrm>
              <a:off x="2207011" y="2109447"/>
              <a:ext cx="501754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10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970869" y="3711345"/>
            <a:ext cx="1322817" cy="673334"/>
            <a:chOff x="2018371" y="2098296"/>
            <a:chExt cx="992457" cy="505176"/>
          </a:xfrm>
        </p:grpSpPr>
        <p:pic>
          <p:nvPicPr>
            <p:cNvPr id="78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9" name="TextBox 78"/>
            <p:cNvSpPr txBox="1"/>
            <p:nvPr/>
          </p:nvSpPr>
          <p:spPr>
            <a:xfrm>
              <a:off x="2318521" y="2098296"/>
              <a:ext cx="320151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723936" y="4374215"/>
            <a:ext cx="1322817" cy="673334"/>
            <a:chOff x="2018371" y="2098296"/>
            <a:chExt cx="992457" cy="505176"/>
          </a:xfrm>
        </p:grpSpPr>
        <p:pic>
          <p:nvPicPr>
            <p:cNvPr id="8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18371" y="2173016"/>
              <a:ext cx="992457" cy="430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4" name="TextBox 83"/>
            <p:cNvSpPr txBox="1"/>
            <p:nvPr/>
          </p:nvSpPr>
          <p:spPr>
            <a:xfrm>
              <a:off x="2318521" y="2098296"/>
              <a:ext cx="320151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1</a:t>
              </a:r>
            </a:p>
          </p:txBody>
        </p:sp>
      </p:grpSp>
      <p:pic>
        <p:nvPicPr>
          <p:cNvPr id="27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28555" y="145235"/>
            <a:ext cx="2640312" cy="1173620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920774" y="1197876"/>
            <a:ext cx="212797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5. </a:t>
            </a:r>
            <a:r>
              <a:rPr lang="en-GB" sz="32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083243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2F31F-E6B6-E53B-230A-DFBB1177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F5C7B-E664-F372-EDDA-2083866DF4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44509F5-1800-7E07-5D98-D9FD37E69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A9E1C-FF9C-52E8-8D78-CB6166365A42}"/>
              </a:ext>
            </a:extLst>
          </p:cNvPr>
          <p:cNvSpPr txBox="1"/>
          <p:nvPr/>
        </p:nvSpPr>
        <p:spPr>
          <a:xfrm>
            <a:off x="2619172" y="274638"/>
            <a:ext cx="67096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ĐOÀN TÀU TÌM SỐ</a:t>
            </a:r>
          </a:p>
        </p:txBody>
      </p:sp>
      <p:pic>
        <p:nvPicPr>
          <p:cNvPr id="7" name="Picture 6" descr="C:\Users\ADMIN\Desktop\Tai nguyen thiet ke tro choi\Angry birds epic birds\1505573783630 (2).png">
            <a:extLst>
              <a:ext uri="{FF2B5EF4-FFF2-40B4-BE49-F238E27FC236}">
                <a16:creationId xmlns:a16="http://schemas.microsoft.com/office/drawing/2014/main" id="{7B610E5F-26D1-5FA5-BC6C-A6E120FD5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15" y="553077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925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/>
        </p:blipFill>
        <p:spPr bwMode="auto">
          <a:xfrm>
            <a:off x="0" y="1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1" name="Flowchart: Process 30"/>
          <p:cNvSpPr/>
          <p:nvPr/>
        </p:nvSpPr>
        <p:spPr>
          <a:xfrm>
            <a:off x="3330314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Flowchart: Process 32"/>
          <p:cNvSpPr/>
          <p:nvPr/>
        </p:nvSpPr>
        <p:spPr>
          <a:xfrm>
            <a:off x="5660938" y="575724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4" name="Flowchart: Process 33"/>
          <p:cNvSpPr/>
          <p:nvPr/>
        </p:nvSpPr>
        <p:spPr>
          <a:xfrm>
            <a:off x="7939790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36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4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41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-8958958" y="3048283"/>
            <a:ext cx="8469116" cy="2764905"/>
            <a:chOff x="-8468964" y="2912141"/>
            <a:chExt cx="8469116" cy="2764905"/>
          </a:xfrm>
        </p:grpSpPr>
        <p:grpSp>
          <p:nvGrpSpPr>
            <p:cNvPr id="35" name="Group 34"/>
            <p:cNvGrpSpPr/>
            <p:nvPr/>
          </p:nvGrpSpPr>
          <p:grpSpPr>
            <a:xfrm>
              <a:off x="-7148376" y="2912141"/>
              <a:ext cx="7148528" cy="2764905"/>
              <a:chOff x="-7148376" y="2912141"/>
              <a:chExt cx="7148528" cy="2764905"/>
            </a:xfrm>
          </p:grpSpPr>
          <p:grpSp>
            <p:nvGrpSpPr>
              <p:cNvPr id="42" name="Group 41"/>
              <p:cNvGrpSpPr/>
              <p:nvPr/>
            </p:nvGrpSpPr>
            <p:grpSpPr>
              <a:xfrm flipH="1">
                <a:off x="-7148376" y="2912141"/>
                <a:ext cx="7148528" cy="2764905"/>
                <a:chOff x="678079" y="2300378"/>
                <a:chExt cx="7649287" cy="3314120"/>
              </a:xfrm>
            </p:grpSpPr>
            <p:pic>
              <p:nvPicPr>
                <p:cNvPr id="45" name="Picture 44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6282" b="90000" l="0" r="100000">
                              <a14:foregroundMark x1="51100" y1="40000" x2="52700" y2="37436"/>
                              <a14:foregroundMark x1="31900" y1="37949" x2="32900" y2="38846"/>
                              <a14:foregroundMark x1="74200" y1="38846" x2="75200" y2="38077"/>
                              <a14:foregroundMark x1="89300" y1="42821" x2="92300" y2="44615"/>
                              <a14:foregroundMark x1="95000" y1="41410" x2="98900" y2="38077"/>
                              <a14:foregroundMark x1="8600" y1="33974" x2="10600" y2="33590"/>
                              <a14:foregroundMark x1="13300" y1="38462" x2="13200" y2="40769"/>
                              <a14:foregroundMark x1="18700" y1="45513" x2="17600" y2="4679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26404" r="-3708" b="30605"/>
                <a:stretch/>
              </p:blipFill>
              <p:spPr bwMode="auto">
                <a:xfrm>
                  <a:off x="678079" y="3141121"/>
                  <a:ext cx="7649287" cy="247337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6" name="Flowchart: Process 45"/>
                <p:cNvSpPr/>
                <p:nvPr/>
              </p:nvSpPr>
              <p:spPr>
                <a:xfrm>
                  <a:off x="3188064" y="2300378"/>
                  <a:ext cx="1059652" cy="1006415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7" name="Flowchart: Process 46"/>
                <p:cNvSpPr/>
                <p:nvPr/>
              </p:nvSpPr>
              <p:spPr>
                <a:xfrm>
                  <a:off x="6627493" y="2300378"/>
                  <a:ext cx="1059652" cy="914400"/>
                </a:xfrm>
                <a:prstGeom prst="flowChartProcess">
                  <a:avLst/>
                </a:prstGeom>
                <a:solidFill>
                  <a:srgbClr val="002060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4400" b="1" dirty="0">
                      <a:solidFill>
                        <a:prstClr val="white"/>
                      </a:solidFill>
                      <a:latin typeface="Times New Roman" pitchFamily="18" charset="0"/>
                      <a:cs typeface="Times New Roman" pitchFamily="18" charset="0"/>
                    </a:rPr>
                    <a:t>2</a:t>
                  </a:r>
                </a:p>
              </p:txBody>
            </p:sp>
          </p:grpSp>
          <p:sp>
            <p:nvSpPr>
              <p:cNvPr id="44" name="Flowchart: Process 43"/>
              <p:cNvSpPr/>
              <p:nvPr/>
            </p:nvSpPr>
            <p:spPr>
              <a:xfrm>
                <a:off x="-4989258" y="2912141"/>
                <a:ext cx="1059652" cy="839632"/>
              </a:xfrm>
              <a:prstGeom prst="flowChartProcess">
                <a:avLst/>
              </a:prstGeom>
              <a:solidFill>
                <a:srgbClr val="FF000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pic>
          <p:nvPicPr>
            <p:cNvPr id="39" name="Picture 38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36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8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008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54" name="Rectangle 5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4" name="Flowchart: Process 63"/>
          <p:cNvSpPr/>
          <p:nvPr/>
        </p:nvSpPr>
        <p:spPr>
          <a:xfrm>
            <a:off x="3413209" y="5836626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5" name="Flowchart: Process 64"/>
          <p:cNvSpPr/>
          <p:nvPr/>
        </p:nvSpPr>
        <p:spPr>
          <a:xfrm>
            <a:off x="7849002" y="5880169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66" name="Flowchart: Process 65"/>
          <p:cNvSpPr/>
          <p:nvPr/>
        </p:nvSpPr>
        <p:spPr>
          <a:xfrm>
            <a:off x="5566174" y="5844726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67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70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-8958958" y="3048283"/>
            <a:ext cx="8469116" cy="2764905"/>
            <a:chOff x="-8468964" y="2912141"/>
            <a:chExt cx="8469116" cy="2764905"/>
          </a:xfrm>
        </p:grpSpPr>
        <p:grpSp>
          <p:nvGrpSpPr>
            <p:cNvPr id="74" name="Group 73"/>
            <p:cNvGrpSpPr/>
            <p:nvPr/>
          </p:nvGrpSpPr>
          <p:grpSpPr>
            <a:xfrm flipH="1">
              <a:off x="-7148376" y="2912141"/>
              <a:ext cx="7148528" cy="2764905"/>
              <a:chOff x="678079" y="2300378"/>
              <a:chExt cx="7649287" cy="3314120"/>
            </a:xfrm>
          </p:grpSpPr>
          <p:pic>
            <p:nvPicPr>
              <p:cNvPr id="76" name="Picture 75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7" name="Flowchart: Process 76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  <p:sp>
            <p:nvSpPr>
              <p:cNvPr id="78" name="Flowchart: Process 77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  <p:sp>
            <p:nvSpPr>
              <p:cNvPr id="79" name="Flowchart: Process 78"/>
              <p:cNvSpPr/>
              <p:nvPr/>
            </p:nvSpPr>
            <p:spPr>
              <a:xfrm>
                <a:off x="4898174" y="2300378"/>
                <a:ext cx="1059652" cy="960407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</p:grpSp>
        <p:pic>
          <p:nvPicPr>
            <p:cNvPr id="73" name="Picture 7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2030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1.05 -0.00371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1 L 2.30834 -0.00371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4" name="Rectangle 3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5630531" y="581318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3" name="Flowchart: Process 52"/>
          <p:cNvSpPr/>
          <p:nvPr/>
        </p:nvSpPr>
        <p:spPr>
          <a:xfrm>
            <a:off x="7921458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3406209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8958958" y="3005753"/>
            <a:ext cx="8469116" cy="2807435"/>
            <a:chOff x="-8468964" y="2869611"/>
            <a:chExt cx="8469116" cy="2807435"/>
          </a:xfrm>
        </p:grpSpPr>
        <p:grpSp>
          <p:nvGrpSpPr>
            <p:cNvPr id="62" name="Group 61"/>
            <p:cNvGrpSpPr/>
            <p:nvPr/>
          </p:nvGrpSpPr>
          <p:grpSpPr>
            <a:xfrm flipH="1">
              <a:off x="-7148376" y="2869611"/>
              <a:ext cx="7148528" cy="2807435"/>
              <a:chOff x="678079" y="2249400"/>
              <a:chExt cx="7649287" cy="3365098"/>
            </a:xfrm>
          </p:grpSpPr>
          <p:pic>
            <p:nvPicPr>
              <p:cNvPr id="64" name="Picture 6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Flowchart: Process 64"/>
              <p:cNvSpPr/>
              <p:nvPr/>
            </p:nvSpPr>
            <p:spPr>
              <a:xfrm>
                <a:off x="3188064" y="2300378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4865000" y="2289890"/>
                <a:ext cx="1059652" cy="1014847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>
                <a:off x="6545635" y="2249400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035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-4.07407E-6 L 1.05 -0.003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 L 2.30833 -0.0037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524000" y="5257800"/>
            <a:ext cx="9448800" cy="530303"/>
            <a:chOff x="61210" y="4038600"/>
            <a:chExt cx="9067800" cy="417850"/>
          </a:xfrm>
        </p:grpSpPr>
        <p:sp>
          <p:nvSpPr>
            <p:cNvPr id="39" name="Rectangle 38"/>
            <p:cNvSpPr/>
            <p:nvPr/>
          </p:nvSpPr>
          <p:spPr>
            <a:xfrm>
              <a:off x="61210" y="4038600"/>
              <a:ext cx="9067800" cy="259205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87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1410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492808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315324" y="4297804"/>
              <a:ext cx="457200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374976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257800" y="4302176"/>
              <a:ext cx="578024" cy="13741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477000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359246" y="4289683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382000" y="4302176"/>
              <a:ext cx="578024" cy="15427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2" name="Flowchart: Process 51"/>
          <p:cNvSpPr/>
          <p:nvPr/>
        </p:nvSpPr>
        <p:spPr>
          <a:xfrm>
            <a:off x="3330314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5660938" y="5757247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7939790" y="5788103"/>
            <a:ext cx="1059652" cy="914400"/>
          </a:xfrm>
          <a:prstGeom prst="flowChartProcess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pic>
        <p:nvPicPr>
          <p:cNvPr id="55" name="Tiếng còi tàu Hỏa mp3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29200" y="-1143000"/>
            <a:ext cx="609600" cy="1371600"/>
          </a:xfrm>
          <a:prstGeom prst="rect">
            <a:avLst/>
          </a:prstGeom>
        </p:spPr>
      </p:pic>
      <p:pic>
        <p:nvPicPr>
          <p:cNvPr id="5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306800" y="0"/>
            <a:ext cx="609600" cy="609600"/>
          </a:xfrm>
          <a:prstGeom prst="rect">
            <a:avLst/>
          </a:prstGeom>
        </p:spPr>
      </p:pic>
      <p:pic>
        <p:nvPicPr>
          <p:cNvPr id="5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4035701"/>
            <a:ext cx="609600" cy="609600"/>
          </a:xfrm>
          <a:prstGeom prst="rect">
            <a:avLst/>
          </a:prstGeom>
        </p:spPr>
      </p:pic>
      <p:pic>
        <p:nvPicPr>
          <p:cNvPr id="58" name="Tieng-tau-hoa-chay-www_nhacchuongvui_com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650317" y="7848600"/>
            <a:ext cx="609600" cy="609600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-8958958" y="2973855"/>
            <a:ext cx="8469116" cy="2839333"/>
            <a:chOff x="-8468964" y="2837713"/>
            <a:chExt cx="8469116" cy="2839333"/>
          </a:xfrm>
        </p:grpSpPr>
        <p:grpSp>
          <p:nvGrpSpPr>
            <p:cNvPr id="62" name="Group 61"/>
            <p:cNvGrpSpPr/>
            <p:nvPr/>
          </p:nvGrpSpPr>
          <p:grpSpPr>
            <a:xfrm flipH="1">
              <a:off x="-8004657" y="2837713"/>
              <a:ext cx="8004809" cy="2839333"/>
              <a:chOff x="678079" y="2211166"/>
              <a:chExt cx="8565551" cy="3403332"/>
            </a:xfrm>
          </p:grpSpPr>
          <p:pic>
            <p:nvPicPr>
              <p:cNvPr id="64" name="Picture 6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282" b="90000" l="0" r="100000">
                            <a14:foregroundMark x1="51100" y1="40000" x2="52700" y2="37436"/>
                            <a14:foregroundMark x1="31900" y1="37949" x2="32900" y2="38846"/>
                            <a14:foregroundMark x1="74200" y1="38846" x2="75200" y2="38077"/>
                            <a14:foregroundMark x1="89300" y1="42821" x2="92300" y2="44615"/>
                            <a14:foregroundMark x1="95000" y1="41410" x2="98900" y2="38077"/>
                            <a14:foregroundMark x1="8600" y1="33974" x2="10600" y2="33590"/>
                            <a14:foregroundMark x1="13300" y1="38462" x2="13200" y2="40769"/>
                            <a14:foregroundMark x1="18700" y1="45513" x2="17600" y2="467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26404" r="-3708" b="30605"/>
              <a:stretch/>
            </p:blipFill>
            <p:spPr bwMode="auto">
              <a:xfrm>
                <a:off x="678079" y="3141121"/>
                <a:ext cx="7649287" cy="24733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5" name="Flowchart: Process 64"/>
              <p:cNvSpPr/>
              <p:nvPr/>
            </p:nvSpPr>
            <p:spPr>
              <a:xfrm>
                <a:off x="4906047" y="2211166"/>
                <a:ext cx="1059652" cy="1006415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  <p:sp>
            <p:nvSpPr>
              <p:cNvPr id="66" name="Flowchart: Process 65"/>
              <p:cNvSpPr/>
              <p:nvPr/>
            </p:nvSpPr>
            <p:spPr>
              <a:xfrm>
                <a:off x="6627493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-</a:t>
                </a:r>
              </a:p>
            </p:txBody>
          </p:sp>
          <p:sp>
            <p:nvSpPr>
              <p:cNvPr id="67" name="Flowchart: Process 66"/>
              <p:cNvSpPr/>
              <p:nvPr/>
            </p:nvSpPr>
            <p:spPr>
              <a:xfrm>
                <a:off x="8183978" y="2300378"/>
                <a:ext cx="1059652" cy="914400"/>
              </a:xfrm>
              <a:prstGeom prst="flowChartProcess">
                <a:avLst/>
              </a:prstGeom>
              <a:solidFill>
                <a:srgbClr val="002060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4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pic>
          <p:nvPicPr>
            <p:cNvPr id="61" name="Picture 60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6282" b="90000" l="0" r="100000">
                          <a14:foregroundMark x1="51100" y1="40000" x2="52700" y2="37436"/>
                          <a14:foregroundMark x1="31900" y1="37949" x2="32900" y2="38846"/>
                          <a14:foregroundMark x1="74200" y1="38846" x2="75200" y2="38077"/>
                          <a14:foregroundMark x1="89300" y1="42821" x2="92300" y2="44615"/>
                          <a14:foregroundMark x1="95000" y1="41410" x2="98900" y2="38077"/>
                          <a14:foregroundMark x1="8600" y1="33974" x2="10600" y2="33590"/>
                          <a14:foregroundMark x1="13300" y1="38462" x2="13200" y2="40769"/>
                          <a14:foregroundMark x1="18700" y1="45513" x2="17600" y2="46795"/>
                          <a14:foregroundMark x1="50800" y1="31538" x2="50400" y2="34359"/>
                          <a14:foregroundMark x1="50400" y1="30769" x2="50900" y2="34359"/>
                          <a14:foregroundMark x1="50800" y1="32308" x2="50600" y2="35769"/>
                          <a14:backgroundMark x1="73700" y1="46154" x2="75700" y2="54103"/>
                          <a14:backgroundMark x1="77700" y1="34615" x2="77700" y2="37564"/>
                          <a14:backgroundMark x1="51900" y1="37179" x2="52000" y2="38846"/>
                          <a14:backgroundMark x1="51500" y1="37308" x2="52100" y2="41538"/>
                          <a14:backgroundMark x1="50500" y1="37436" x2="51100" y2="41795"/>
                          <a14:backgroundMark x1="52800" y1="36410" x2="53100" y2="40256"/>
                          <a14:backgroundMark x1="34400" y1="74487" x2="34400" y2="74487"/>
                          <a14:backgroundMark x1="50500" y1="31282" x2="50100" y2="34872"/>
                          <a14:backgroundMark x1="50900" y1="29359" x2="51000" y2="33462"/>
                          <a14:backgroundMark x1="50800" y1="30513" x2="50500" y2="34615"/>
                          <a14:backgroundMark x1="50500" y1="34615" x2="50500" y2="41282"/>
                          <a14:backgroundMark x1="50100" y1="36795" x2="50400" y2="41923"/>
                          <a14:backgroundMark x1="51000" y1="34359" x2="51300" y2="43205"/>
                          <a14:backgroundMark x1="50000" y1="30128" x2="51600" y2="40000"/>
                          <a14:backgroundMark x1="51500" y1="31282" x2="51500" y2="39487"/>
                          <a14:backgroundMark x1="51100" y1="30897" x2="51100" y2="41282"/>
                          <a14:backgroundMark x1="51300" y1="33462" x2="52900" y2="41923"/>
                          <a14:backgroundMark x1="50300" y1="30000" x2="52700" y2="37949"/>
                          <a14:backgroundMark x1="50700" y1="30769" x2="53100" y2="417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19" t="23948" r="21943" b="33061"/>
            <a:stretch/>
          </p:blipFill>
          <p:spPr bwMode="auto">
            <a:xfrm flipH="1">
              <a:off x="-8468964" y="3431156"/>
              <a:ext cx="1918897" cy="2063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352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7.40741E-7 L 1.05 -0.0037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0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584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58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087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 -0.0037 L 2.30833 -0.0037 " pathEditMode="relative" rAng="0" ptsTypes="AA">
                                      <p:cBhvr>
                                        <p:cTn id="25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31846" y="3120837"/>
            <a:ext cx="712830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10: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Phép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vi 10 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9" y="980728"/>
            <a:ext cx="7927962" cy="3973812"/>
          </a:xfrm>
          <a:prstGeom prst="rect">
            <a:avLst/>
          </a:prstGeom>
        </p:spPr>
      </p:pic>
      <p:sp>
        <p:nvSpPr>
          <p:cNvPr id="2" name="Rounded Rectangle 22">
            <a:extLst>
              <a:ext uri="{FF2B5EF4-FFF2-40B4-BE49-F238E27FC236}">
                <a16:creationId xmlns:a16="http://schemas.microsoft.com/office/drawing/2014/main" id="{70A3B370-E44C-A5FB-7049-69FAC0C88C1C}"/>
              </a:ext>
            </a:extLst>
          </p:cNvPr>
          <p:cNvSpPr/>
          <p:nvPr/>
        </p:nvSpPr>
        <p:spPr>
          <a:xfrm>
            <a:off x="8504108" y="5949280"/>
            <a:ext cx="2004860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rtlCol="0" anchor="ctr"/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Trang 66</a:t>
            </a:r>
          </a:p>
        </p:txBody>
      </p:sp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F:\AAA-PDF-SGK\PNG\Bai10-LT3-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3470" y="2153599"/>
            <a:ext cx="10359603" cy="3095609"/>
          </a:xfrm>
          <a:prstGeom prst="rect">
            <a:avLst/>
          </a:prstGeom>
          <a:noFill/>
        </p:spPr>
      </p:pic>
      <p:sp>
        <p:nvSpPr>
          <p:cNvPr id="175" name="Rectangle 174"/>
          <p:cNvSpPr/>
          <p:nvPr/>
        </p:nvSpPr>
        <p:spPr>
          <a:xfrm>
            <a:off x="4582319" y="4328714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40505E"/>
                </a:solidFill>
                <a:latin typeface="+mj-lt"/>
                <a:cs typeface="Lato Heavy" pitchFamily="34" charset="0"/>
              </a:rPr>
              <a:t>?</a:t>
            </a:r>
          </a:p>
        </p:txBody>
      </p:sp>
      <p:sp>
        <p:nvSpPr>
          <p:cNvPr id="176" name="Rectangle 175"/>
          <p:cNvSpPr/>
          <p:nvPr/>
        </p:nvSpPr>
        <p:spPr>
          <a:xfrm>
            <a:off x="6316350" y="4328714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40505E"/>
                </a:solidFill>
                <a:latin typeface="+mj-lt"/>
                <a:cs typeface="Lato Heavy" pitchFamily="34" charset="0"/>
              </a:rPr>
              <a:t>?</a:t>
            </a:r>
          </a:p>
        </p:txBody>
      </p:sp>
      <p:sp>
        <p:nvSpPr>
          <p:cNvPr id="177" name="Rectangle 176"/>
          <p:cNvSpPr/>
          <p:nvPr/>
        </p:nvSpPr>
        <p:spPr>
          <a:xfrm>
            <a:off x="8040472" y="4328714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40505E"/>
                </a:solidFill>
                <a:latin typeface="+mj-lt"/>
                <a:cs typeface="Lato Heavy" pitchFamily="34" charset="0"/>
              </a:rPr>
              <a:t>?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9764596" y="4328714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532" b="1" dirty="0">
                <a:solidFill>
                  <a:srgbClr val="40505E"/>
                </a:solidFill>
                <a:latin typeface="+mj-lt"/>
                <a:cs typeface="Lato Heavy" pitchFamily="34" charset="0"/>
              </a:rPr>
              <a:t>?</a:t>
            </a:r>
          </a:p>
        </p:txBody>
      </p:sp>
      <p:sp>
        <p:nvSpPr>
          <p:cNvPr id="179" name="Rectangle 178"/>
          <p:cNvSpPr/>
          <p:nvPr/>
        </p:nvSpPr>
        <p:spPr>
          <a:xfrm>
            <a:off x="4592231" y="4323763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345" b="1" dirty="0">
                <a:solidFill>
                  <a:srgbClr val="ED7D31"/>
                </a:solidFill>
                <a:latin typeface="+mj-lt"/>
                <a:cs typeface="Lato Heavy" pitchFamily="34" charset="0"/>
              </a:rPr>
              <a:t>10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6311400" y="4323763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345" b="1" dirty="0">
                <a:solidFill>
                  <a:srgbClr val="ED7D31"/>
                </a:solidFill>
                <a:latin typeface="+mj-lt"/>
                <a:cs typeface="Lato Heavy" pitchFamily="34" charset="0"/>
              </a:rPr>
              <a:t>10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8050385" y="4323763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345" b="1" dirty="0">
                <a:solidFill>
                  <a:srgbClr val="ED7D31"/>
                </a:solidFill>
                <a:latin typeface="+mj-lt"/>
                <a:cs typeface="Lato Heavy" pitchFamily="34" charset="0"/>
              </a:rPr>
              <a:t>10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9774509" y="4323763"/>
            <a:ext cx="1340492" cy="8249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345" b="1" dirty="0">
                <a:solidFill>
                  <a:srgbClr val="ED7D31"/>
                </a:solidFill>
                <a:latin typeface="+mj-lt"/>
                <a:cs typeface="Lato Heavy" pitchFamily="34" charset="0"/>
              </a:rPr>
              <a:t>10</a:t>
            </a:r>
          </a:p>
        </p:txBody>
      </p:sp>
      <p:pic>
        <p:nvPicPr>
          <p:cNvPr id="1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9497" y="64502"/>
            <a:ext cx="2230362" cy="991397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4655590" y="920706"/>
            <a:ext cx="1707520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</p:childTnLst>
        </p:cTn>
      </p:par>
    </p:tnLst>
    <p:bldLst>
      <p:bldP spid="179" grpId="0" animBg="1"/>
      <p:bldP spid="180" grpId="0" animBg="1"/>
      <p:bldP spid="181" grpId="0" animBg="1"/>
      <p:bldP spid="182" grpId="0" animBg="1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327</Words>
  <Application>Microsoft Office PowerPoint</Application>
  <PresentationFormat>Widescreen</PresentationFormat>
  <Paragraphs>203</Paragraphs>
  <Slides>18</Slides>
  <Notes>2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Arial</vt:lpstr>
      <vt:lpstr>Arial-Rounded</vt:lpstr>
      <vt:lpstr>Bebas Neue</vt:lpstr>
      <vt:lpstr>Calibri</vt:lpstr>
      <vt:lpstr>Fredoka One</vt:lpstr>
      <vt:lpstr>Lato</vt:lpstr>
      <vt:lpstr>Neucha</vt:lpstr>
      <vt:lpstr>Raleway</vt:lpstr>
      <vt:lpstr>Times New Roman</vt:lpstr>
      <vt:lpstr>字魂58号-创中黑</vt:lpstr>
      <vt:lpstr>自定义设计方案</vt:lpstr>
      <vt:lpstr>1_Office Theme</vt:lpstr>
      <vt:lpstr>-</vt:lpstr>
      <vt:lpstr>2_Office Theme</vt:lpstr>
      <vt:lpstr>Office Theme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38</cp:revision>
  <dcterms:created xsi:type="dcterms:W3CDTF">2021-07-24T01:07:49Z</dcterms:created>
  <dcterms:modified xsi:type="dcterms:W3CDTF">2025-11-15T03:25:45Z</dcterms:modified>
</cp:coreProperties>
</file>