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8" r:id="rId7"/>
    <p:sldId id="267" r:id="rId8"/>
    <p:sldId id="266" r:id="rId9"/>
    <p:sldId id="261" r:id="rId10"/>
    <p:sldId id="271" r:id="rId11"/>
    <p:sldId id="269" r:id="rId12"/>
    <p:sldId id="270" r:id="rId13"/>
    <p:sldId id="273" r:id="rId14"/>
    <p:sldId id="264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685801"/>
            <a:ext cx="6086475" cy="3046228"/>
          </a:xfrm>
        </p:spPr>
        <p:txBody>
          <a:bodyPr anchor="b">
            <a:normAutofit/>
          </a:bodyPr>
          <a:lstStyle>
            <a:lvl1pPr algn="ctr">
              <a:defRPr sz="27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4114800"/>
            <a:ext cx="6086475" cy="2057400"/>
          </a:xfrm>
        </p:spPr>
        <p:txBody>
          <a:bodyPr/>
          <a:lstStyle>
            <a:lvl1pPr marL="0" indent="0" algn="ctr">
              <a:buNone/>
              <a:defRPr sz="1800" i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18/11/2025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115175" cy="1371600"/>
          </a:xfrm>
        </p:spPr>
        <p:txBody>
          <a:bodyPr>
            <a:normAutofit/>
          </a:bodyPr>
          <a:lstStyle>
            <a:lvl1pPr algn="l">
              <a:defRPr sz="24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18/11/2025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77407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41624"/>
            <a:ext cx="7886700" cy="1448026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18/11/2025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553" y="566278"/>
            <a:ext cx="7134322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319" y="2057400"/>
            <a:ext cx="377364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56" y="2057401"/>
            <a:ext cx="3762626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18/11/2025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707414" cy="1149350"/>
          </a:xfrm>
        </p:spPr>
        <p:txBody>
          <a:bodyPr>
            <a:normAutofit/>
          </a:bodyPr>
          <a:lstStyle>
            <a:lvl1pPr algn="ctr">
              <a:defRPr sz="24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 i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18/11/2025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18/11/2025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18/11/2025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18/11/2025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18/11/2025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18/11/2025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18/11/2025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DE66-8C32-46CB-8166-99D26D55828B}" type="datetimeFigureOut">
              <a:rPr lang="en-US" smtClean="0"/>
              <a:t>18/11/2025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DE66-8C32-46CB-8166-99D26D55828B}" type="datetimeFigureOut">
              <a:rPr lang="en-US" smtClean="0"/>
              <a:t>18/11/2025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FBB24-F575-432C-BC36-13C66E379D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115175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54250"/>
            <a:ext cx="711517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350323" y="3223419"/>
            <a:ext cx="30861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18/11/2025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281112" y="3224213"/>
            <a:ext cx="30861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6756" y="6356350"/>
            <a:ext cx="65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SzPct val="70000"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7239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TRƯỜNG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TIỂU HỌC HƯNG ĐẠO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1600" y="3048000"/>
            <a:ext cx="63246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MÔN: ĐẠO ĐỨC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9: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đỡ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nhỏ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981200" y="4724400"/>
            <a:ext cx="6477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GV: Lê Thanh Huyền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QUÝ THẦY CÔ GIÁO</a:t>
            </a:r>
          </a:p>
          <a:p>
            <a:pPr algn="ctr"/>
            <a:r>
              <a:rPr lang="en-US" sz="3200" b="1" kern="10" dirty="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DỰ GIỜ </a:t>
            </a:r>
            <a:r>
              <a:rPr lang="en-US" sz="3200" b="1" kern="10">
                <a:ln w="9525">
                  <a:solidFill>
                    <a:srgbClr val="A62684"/>
                  </a:solidFill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8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4500213"/>
          </a:xfrm>
        </p:spPr>
      </p:pic>
      <p:pic>
        <p:nvPicPr>
          <p:cNvPr id="6" name="Picture 5" descr="Yo cuando no vi mi quincena!@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429132"/>
            <a:ext cx="1828800" cy="1828800"/>
          </a:xfrm>
          <a:prstGeom prst="rect">
            <a:avLst/>
          </a:prstGeom>
        </p:spPr>
      </p:pic>
      <p:pic>
        <p:nvPicPr>
          <p:cNvPr id="12" name="Picture 11" descr="Gi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429132"/>
            <a:ext cx="2071702" cy="2000264"/>
          </a:xfrm>
          <a:prstGeom prst="rect">
            <a:avLst/>
          </a:prstGeom>
        </p:spPr>
      </p:pic>
      <p:pic>
        <p:nvPicPr>
          <p:cNvPr id="13" name="Picture 12" descr="Yo cuando no vi mi quincena!@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450057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4518501"/>
          </a:xfrm>
        </p:spPr>
      </p:pic>
      <p:pic>
        <p:nvPicPr>
          <p:cNvPr id="5" name="Picture 4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86256"/>
            <a:ext cx="1828800" cy="1828800"/>
          </a:xfrm>
          <a:prstGeom prst="rect">
            <a:avLst/>
          </a:prstGeom>
        </p:spPr>
      </p:pic>
      <p:pic>
        <p:nvPicPr>
          <p:cNvPr id="6" name="Picture 5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357694"/>
            <a:ext cx="1828800" cy="1828800"/>
          </a:xfrm>
          <a:prstGeom prst="rect">
            <a:avLst/>
          </a:prstGeom>
        </p:spPr>
      </p:pic>
      <p:pic>
        <p:nvPicPr>
          <p:cNvPr id="7" name="Picture 6" descr="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4429132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001092" cy="6858000"/>
          </a:xfrm>
        </p:spPr>
      </p:pic>
      <p:sp>
        <p:nvSpPr>
          <p:cNvPr id="3" name="Cloud Callout 2"/>
          <p:cNvSpPr/>
          <p:nvPr/>
        </p:nvSpPr>
        <p:spPr>
          <a:xfrm>
            <a:off x="611505" y="3573145"/>
            <a:ext cx="3960495" cy="20161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Dỗ dành em bé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42908" y="4643446"/>
            <a:ext cx="9448800" cy="1971679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71435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5926"/>
            <a:ext cx="9001156" cy="292895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0"/>
            <a:ext cx="9144000" cy="6770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10903" y="2095500"/>
            <a:ext cx="5562600" cy="144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8775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8775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Wave 6"/>
          <p:cNvSpPr/>
          <p:nvPr/>
        </p:nvSpPr>
        <p:spPr>
          <a:xfrm>
            <a:off x="395923" y="1090613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anh khó đấy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Nhạc: </a:t>
            </a:r>
            <a:r>
              <a:rPr lang="en-US"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 Đình Khiêm</a:t>
            </a:r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en-US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Various Artists - Em Làm Kế Hoạch Nhỏ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1585" y="40716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Picture 4" descr="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8929718" cy="6572296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5929330"/>
            <a:ext cx="792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27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92933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57356" y="6000768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982" y="-2071726"/>
            <a:ext cx="9144000" cy="585789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33525" y="1417955"/>
            <a:ext cx="5800725" cy="412178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27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9144000" cy="60722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7356" y="621508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982" y="-2071726"/>
            <a:ext cx="9144000" cy="5857892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43042" y="5765184"/>
            <a:ext cx="6429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7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982" y="-2071726"/>
            <a:ext cx="9144000" cy="585789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42745" y="1650365"/>
            <a:ext cx="6196965" cy="366776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7356" y="6143644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2265" y="1558925"/>
            <a:ext cx="5805170" cy="3957955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2852"/>
            <a:ext cx="8929717" cy="642942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111</Words>
  <Application>Microsoft Office PowerPoint</Application>
  <PresentationFormat>On-screen Show (4:3)</PresentationFormat>
  <Paragraphs>17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Gill Sans MT</vt:lpstr>
      <vt:lpstr>Goudy Old Style</vt:lpstr>
      <vt:lpstr>Times New Roman</vt:lpstr>
      <vt:lpstr>Office Theme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23</cp:revision>
  <dcterms:created xsi:type="dcterms:W3CDTF">2020-08-31T05:15:00Z</dcterms:created>
  <dcterms:modified xsi:type="dcterms:W3CDTF">2025-11-18T13:48:38Z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