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500" r:id="rId2"/>
    <p:sldId id="299" r:id="rId3"/>
    <p:sldId id="480" r:id="rId4"/>
    <p:sldId id="501" r:id="rId5"/>
    <p:sldId id="502" r:id="rId6"/>
    <p:sldId id="519" r:id="rId7"/>
    <p:sldId id="503" r:id="rId8"/>
    <p:sldId id="506" r:id="rId9"/>
    <p:sldId id="505" r:id="rId10"/>
    <p:sldId id="507" r:id="rId11"/>
    <p:sldId id="508" r:id="rId12"/>
    <p:sldId id="509" r:id="rId13"/>
    <p:sldId id="512" r:id="rId14"/>
    <p:sldId id="515" r:id="rId15"/>
    <p:sldId id="516" r:id="rId16"/>
    <p:sldId id="517" r:id="rId17"/>
    <p:sldId id="518" r:id="rId18"/>
    <p:sldId id="485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2" autoAdjust="0"/>
    <p:restoredTop sz="94660"/>
  </p:normalViewPr>
  <p:slideViewPr>
    <p:cSldViewPr>
      <p:cViewPr varScale="1">
        <p:scale>
          <a:sx n="57" d="100"/>
          <a:sy n="57" d="100"/>
        </p:scale>
        <p:origin x="456" y="45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4190256" y="5429250"/>
            <a:ext cx="6439644" cy="97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GV: Nguyễn Thị Hằng</a:t>
            </a:r>
          </a:p>
          <a:p>
            <a:pPr eaLnBrk="1" hangingPunct="1"/>
            <a:r>
              <a:rPr lang="vi-VN" altLang="en-US" sz="28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Đơn vị: Trường Tiểu học Hưng Đạo</a:t>
            </a:r>
            <a:endParaRPr lang="en-US" altLang="en-US" sz="2800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55" y="4155475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159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  <a:endParaRPr lang="vi-VN" altLang="en-US" sz="32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LỚP 1A4</a:t>
            </a:r>
            <a:endParaRPr lang="en-US" altLang="en-US" sz="32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6556" y="12228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8448" y="114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6520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263" y="334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4752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6945</TotalTime>
  <Words>156</Words>
  <Application>Microsoft Office PowerPoint</Application>
  <PresentationFormat>Custom</PresentationFormat>
  <Paragraphs>39</Paragraphs>
  <Slides>18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Hằng Nguyễn</cp:lastModifiedBy>
  <cp:revision>599</cp:revision>
  <dcterms:created xsi:type="dcterms:W3CDTF">2010-04-30T18:19:48Z</dcterms:created>
  <dcterms:modified xsi:type="dcterms:W3CDTF">2025-11-18T14:15:34Z</dcterms:modified>
</cp:coreProperties>
</file>