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sldIdLst>
    <p:sldId id="382" r:id="rId3"/>
    <p:sldId id="258" r:id="rId4"/>
    <p:sldId id="343" r:id="rId5"/>
    <p:sldId id="344" r:id="rId6"/>
    <p:sldId id="346" r:id="rId7"/>
    <p:sldId id="348" r:id="rId8"/>
    <p:sldId id="347" r:id="rId9"/>
    <p:sldId id="360" r:id="rId10"/>
    <p:sldId id="259" r:id="rId11"/>
    <p:sldId id="383" r:id="rId12"/>
    <p:sldId id="260" r:id="rId13"/>
    <p:sldId id="336" r:id="rId14"/>
    <p:sldId id="370" r:id="rId15"/>
    <p:sldId id="371" r:id="rId16"/>
    <p:sldId id="375" r:id="rId17"/>
    <p:sldId id="263" r:id="rId18"/>
    <p:sldId id="282" r:id="rId19"/>
    <p:sldId id="283" r:id="rId20"/>
    <p:sldId id="284" r:id="rId21"/>
    <p:sldId id="264" r:id="rId22"/>
    <p:sldId id="372" r:id="rId23"/>
    <p:sldId id="314" r:id="rId24"/>
    <p:sldId id="376" r:id="rId25"/>
    <p:sldId id="377" r:id="rId26"/>
    <p:sldId id="378" r:id="rId27"/>
    <p:sldId id="379" r:id="rId28"/>
    <p:sldId id="380" r:id="rId29"/>
    <p:sldId id="381" r:id="rId30"/>
    <p:sldId id="339" r:id="rId31"/>
    <p:sldId id="274" r:id="rId32"/>
    <p:sldId id="275" r:id="rId33"/>
    <p:sldId id="374" r:id="rId34"/>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389"/>
    <a:srgbClr val="BD196F"/>
    <a:srgbClr val="006F96"/>
    <a:srgbClr val="FBD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90214" autoAdjust="0"/>
  </p:normalViewPr>
  <p:slideViewPr>
    <p:cSldViewPr>
      <p:cViewPr varScale="1">
        <p:scale>
          <a:sx n="89" d="100"/>
          <a:sy n="89" d="100"/>
        </p:scale>
        <p:origin x="331" y="82"/>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11/23/2025</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6B2E6C-2AFC-4020-8547-494ABD7E6602}" type="slidenum">
              <a:rPr lang="en-US" smtClean="0"/>
              <a:t>2</a:t>
            </a:fld>
            <a:endParaRPr lang="en-US"/>
          </a:p>
        </p:txBody>
      </p:sp>
    </p:spTree>
    <p:extLst>
      <p:ext uri="{BB962C8B-B14F-4D97-AF65-F5344CB8AC3E}">
        <p14:creationId xmlns:p14="http://schemas.microsoft.com/office/powerpoint/2010/main" val="1942961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Ôn</a:t>
            </a:r>
            <a:r>
              <a:rPr lang="en-US" baseline="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16</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Hay còn</a:t>
            </a:r>
            <a:r>
              <a:rPr lang="en-US" baseline="0"/>
              <a:t> gọi là CHIM ĐA ĐA </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17</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18</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19</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Ôn</a:t>
            </a:r>
            <a:r>
              <a:rPr lang="en-US" baseline="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21</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Cát</a:t>
            </a:r>
            <a:r>
              <a:rPr lang="en-US" baseline="0"/>
              <a:t> Bà: Huyện Cát Hải, TP Hải Phòng</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23</a:t>
            </a:fld>
            <a:endParaRPr lang="en-US"/>
          </a:p>
        </p:txBody>
      </p:sp>
    </p:spTree>
    <p:extLst>
      <p:ext uri="{BB962C8B-B14F-4D97-AF65-F5344CB8AC3E}">
        <p14:creationId xmlns:p14="http://schemas.microsoft.com/office/powerpoint/2010/main" val="3916802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Luyện</a:t>
            </a:r>
            <a:r>
              <a:rPr lang="en-US" baseline="0"/>
              <a:t> luôn từ khó đọc nhé!</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24</a:t>
            </a:fld>
            <a:endParaRPr lang="en-US"/>
          </a:p>
        </p:txBody>
      </p:sp>
    </p:spTree>
    <p:extLst>
      <p:ext uri="{BB962C8B-B14F-4D97-AF65-F5344CB8AC3E}">
        <p14:creationId xmlns:p14="http://schemas.microsoft.com/office/powerpoint/2010/main" val="2549558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Cát</a:t>
            </a:r>
            <a:r>
              <a:rPr lang="en-US" baseline="0"/>
              <a:t> Bà: Huyện Cát Hải, TP Hải Phòng</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28</a:t>
            </a:fld>
            <a:endParaRPr lang="en-US"/>
          </a:p>
        </p:txBody>
      </p:sp>
    </p:spTree>
    <p:extLst>
      <p:ext uri="{BB962C8B-B14F-4D97-AF65-F5344CB8AC3E}">
        <p14:creationId xmlns:p14="http://schemas.microsoft.com/office/powerpoint/2010/main" val="3916802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29</a:t>
            </a:fld>
            <a:endParaRPr lang="en-US"/>
          </a:p>
        </p:txBody>
      </p:sp>
    </p:spTree>
    <p:extLst>
      <p:ext uri="{BB962C8B-B14F-4D97-AF65-F5344CB8AC3E}">
        <p14:creationId xmlns:p14="http://schemas.microsoft.com/office/powerpoint/2010/main" val="3167440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6B2E6C-2AFC-4020-8547-494ABD7E6602}" type="slidenum">
              <a:rPr lang="en-US" smtClean="0"/>
              <a:t>31</a:t>
            </a:fld>
            <a:endParaRPr lang="en-US"/>
          </a:p>
        </p:txBody>
      </p:sp>
    </p:spTree>
    <p:extLst>
      <p:ext uri="{BB962C8B-B14F-4D97-AF65-F5344CB8AC3E}">
        <p14:creationId xmlns:p14="http://schemas.microsoft.com/office/powerpoint/2010/main" val="472113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6B2E6C-2AFC-4020-8547-494ABD7E6602}" type="slidenum">
              <a:rPr lang="en-US" smtClean="0"/>
              <a:t>3</a:t>
            </a:fld>
            <a:endParaRPr lang="en-US"/>
          </a:p>
        </p:txBody>
      </p:sp>
    </p:spTree>
    <p:extLst>
      <p:ext uri="{BB962C8B-B14F-4D97-AF65-F5344CB8AC3E}">
        <p14:creationId xmlns:p14="http://schemas.microsoft.com/office/powerpoint/2010/main" val="2951413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2D6B2E6C-2AFC-4020-8547-494ABD7E6602}" type="slidenum">
              <a:rPr lang="en-US" smtClean="0"/>
              <a:t>32</a:t>
            </a:fld>
            <a:endParaRPr lang="en-US"/>
          </a:p>
        </p:txBody>
      </p:sp>
    </p:spTree>
    <p:extLst>
      <p:ext uri="{BB962C8B-B14F-4D97-AF65-F5344CB8AC3E}">
        <p14:creationId xmlns:p14="http://schemas.microsoft.com/office/powerpoint/2010/main" val="2479718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8</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Thầy</a:t>
            </a:r>
            <a:r>
              <a:rPr lang="en-US" baseline="0"/>
              <a:t> cô nên chiếu slide lên rồi mới chỉnh nhé. Nhìn lệch vậy chứ chiếu lên mới biết ạ</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9</a:t>
            </a:fld>
            <a:endParaRPr lang="en-US"/>
          </a:p>
        </p:txBody>
      </p:sp>
    </p:spTree>
    <p:extLst>
      <p:ext uri="{BB962C8B-B14F-4D97-AF65-F5344CB8AC3E}">
        <p14:creationId xmlns:p14="http://schemas.microsoft.com/office/powerpoint/2010/main" val="853899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11</a:t>
            </a:fld>
            <a:endParaRPr lang="en-US"/>
          </a:p>
        </p:txBody>
      </p:sp>
    </p:spTree>
    <p:extLst>
      <p:ext uri="{BB962C8B-B14F-4D97-AF65-F5344CB8AC3E}">
        <p14:creationId xmlns:p14="http://schemas.microsoft.com/office/powerpoint/2010/main" val="1312093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12</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13</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14</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15</a:t>
            </a:fld>
            <a:endParaRPr lang="en-US"/>
          </a:p>
        </p:txBody>
      </p:sp>
    </p:spTree>
    <p:extLst>
      <p:ext uri="{BB962C8B-B14F-4D97-AF65-F5344CB8AC3E}">
        <p14:creationId xmlns:p14="http://schemas.microsoft.com/office/powerpoint/2010/main" val="2072191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a:t>Click to edit Master title style</a:t>
            </a:r>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9D0918-B3BC-4D15-9AF8-385E8378AD06}"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9"/>
            <a:ext cx="10337562" cy="1470025"/>
          </a:xfrm>
        </p:spPr>
        <p:txBody>
          <a:bodyPr/>
          <a:lstStyle/>
          <a:p>
            <a:r>
              <a:rPr lang="en-US"/>
              <a:t>Click to edit Master title style</a:t>
            </a:r>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6057" indent="0" algn="ctr">
              <a:buNone/>
              <a:defRPr>
                <a:solidFill>
                  <a:schemeClr val="tx1">
                    <a:tint val="75000"/>
                  </a:schemeClr>
                </a:solidFill>
              </a:defRPr>
            </a:lvl2pPr>
            <a:lvl3pPr marL="912114" indent="0" algn="ctr">
              <a:buNone/>
              <a:defRPr>
                <a:solidFill>
                  <a:schemeClr val="tx1">
                    <a:tint val="75000"/>
                  </a:schemeClr>
                </a:solidFill>
              </a:defRPr>
            </a:lvl3pPr>
            <a:lvl4pPr marL="1368171" indent="0" algn="ctr">
              <a:buNone/>
              <a:defRPr>
                <a:solidFill>
                  <a:schemeClr val="tx1">
                    <a:tint val="75000"/>
                  </a:schemeClr>
                </a:solidFill>
              </a:defRPr>
            </a:lvl4pPr>
            <a:lvl5pPr marL="1824228" indent="0" algn="ctr">
              <a:buNone/>
              <a:defRPr>
                <a:solidFill>
                  <a:schemeClr val="tx1">
                    <a:tint val="75000"/>
                  </a:schemeClr>
                </a:solidFill>
              </a:defRPr>
            </a:lvl5pPr>
            <a:lvl6pPr marL="2280285" indent="0" algn="ctr">
              <a:buNone/>
              <a:defRPr>
                <a:solidFill>
                  <a:schemeClr val="tx1">
                    <a:tint val="75000"/>
                  </a:schemeClr>
                </a:solidFill>
              </a:defRPr>
            </a:lvl6pPr>
            <a:lvl7pPr marL="2736342" indent="0" algn="ctr">
              <a:buNone/>
              <a:defRPr>
                <a:solidFill>
                  <a:schemeClr val="tx1">
                    <a:tint val="75000"/>
                  </a:schemeClr>
                </a:solidFill>
              </a:defRPr>
            </a:lvl7pPr>
            <a:lvl8pPr marL="3192399" indent="0" algn="ctr">
              <a:buNone/>
              <a:defRPr>
                <a:solidFill>
                  <a:schemeClr val="tx1">
                    <a:tint val="75000"/>
                  </a:schemeClr>
                </a:solidFill>
              </a:defRPr>
            </a:lvl8pPr>
            <a:lvl9pPr marL="364845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defTabSz="912114" fontAlgn="base">
              <a:spcBef>
                <a:spcPct val="0"/>
              </a:spcBef>
              <a:spcAft>
                <a:spcPct val="0"/>
              </a:spcAft>
              <a:defRPr/>
            </a:pPr>
            <a:endParaRPr lang="en-US" alt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912114" fontAlgn="base">
              <a:spcBef>
                <a:spcPct val="0"/>
              </a:spcBef>
              <a:spcAft>
                <a:spcPct val="0"/>
              </a:spcAft>
              <a:defRPr/>
            </a:pPr>
            <a:endParaRPr lang="en-US" alt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912114" fontAlgn="base">
              <a:spcBef>
                <a:spcPct val="0"/>
              </a:spcBef>
              <a:spcAft>
                <a:spcPct val="0"/>
              </a:spcAft>
              <a:defRPr/>
            </a:pPr>
            <a:fld id="{6705C511-A0F4-4840-A424-E84ABC1D9C23}" type="slidenum">
              <a:rPr lang="en-US" altLang="vi-VN" smtClean="0">
                <a:latin typeface="Arial" panose="020B0604020202020204" pitchFamily="34" charset="0"/>
              </a:rPr>
              <a:pPr defTabSz="912114" fontAlgn="base">
                <a:spcBef>
                  <a:spcPct val="0"/>
                </a:spcBef>
                <a:spcAft>
                  <a:spcPct val="0"/>
                </a:spcAft>
                <a:defRPr/>
              </a:pPr>
              <a:t>‹#›</a:t>
            </a:fld>
            <a:endParaRPr lang="en-US" altLang="vi-VN">
              <a:latin typeface="Arial" panose="020B0604020202020204" pitchFamily="34" charset="0"/>
            </a:endParaRPr>
          </a:p>
        </p:txBody>
      </p:sp>
    </p:spTree>
    <p:extLst>
      <p:ext uri="{BB962C8B-B14F-4D97-AF65-F5344CB8AC3E}">
        <p14:creationId xmlns:p14="http://schemas.microsoft.com/office/powerpoint/2010/main" val="2788311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912114" fontAlgn="base">
              <a:spcBef>
                <a:spcPct val="0"/>
              </a:spcBef>
              <a:spcAft>
                <a:spcPct val="0"/>
              </a:spcAft>
              <a:defRPr/>
            </a:pPr>
            <a:endParaRPr lang="en-US" alt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912114" fontAlgn="base">
              <a:spcBef>
                <a:spcPct val="0"/>
              </a:spcBef>
              <a:spcAft>
                <a:spcPct val="0"/>
              </a:spcAft>
              <a:defRPr/>
            </a:pPr>
            <a:endParaRPr lang="en-US" alt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912114" fontAlgn="base">
              <a:spcBef>
                <a:spcPct val="0"/>
              </a:spcBef>
              <a:spcAft>
                <a:spcPct val="0"/>
              </a:spcAft>
              <a:defRPr/>
            </a:pPr>
            <a:fld id="{B853FFB2-BE08-4F8F-8C1D-809C9EBD3555}" type="slidenum">
              <a:rPr lang="en-US" altLang="vi-VN" smtClean="0">
                <a:latin typeface="Arial" panose="020B0604020202020204" pitchFamily="34" charset="0"/>
              </a:rPr>
              <a:pPr defTabSz="912114" fontAlgn="base">
                <a:spcBef>
                  <a:spcPct val="0"/>
                </a:spcBef>
                <a:spcAft>
                  <a:spcPct val="0"/>
                </a:spcAft>
                <a:defRPr/>
              </a:pPr>
              <a:t>‹#›</a:t>
            </a:fld>
            <a:endParaRPr lang="en-US" altLang="vi-VN">
              <a:latin typeface="Arial" panose="020B0604020202020204" pitchFamily="34" charset="0"/>
            </a:endParaRPr>
          </a:p>
        </p:txBody>
      </p:sp>
    </p:spTree>
    <p:extLst>
      <p:ext uri="{BB962C8B-B14F-4D97-AF65-F5344CB8AC3E}">
        <p14:creationId xmlns:p14="http://schemas.microsoft.com/office/powerpoint/2010/main" val="1672317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4"/>
            <a:ext cx="10337562" cy="1362075"/>
          </a:xfrm>
        </p:spPr>
        <p:txBody>
          <a:bodyPr anchor="t"/>
          <a:lstStyle>
            <a:lvl1pPr algn="l">
              <a:defRPr sz="399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1995">
                <a:solidFill>
                  <a:schemeClr val="tx1">
                    <a:tint val="75000"/>
                  </a:schemeClr>
                </a:solidFill>
              </a:defRPr>
            </a:lvl1pPr>
            <a:lvl2pPr marL="456057" indent="0">
              <a:buNone/>
              <a:defRPr sz="1795">
                <a:solidFill>
                  <a:schemeClr val="tx1">
                    <a:tint val="75000"/>
                  </a:schemeClr>
                </a:solidFill>
              </a:defRPr>
            </a:lvl2pPr>
            <a:lvl3pPr marL="912114" indent="0">
              <a:buNone/>
              <a:defRPr sz="1596">
                <a:solidFill>
                  <a:schemeClr val="tx1">
                    <a:tint val="75000"/>
                  </a:schemeClr>
                </a:solidFill>
              </a:defRPr>
            </a:lvl3pPr>
            <a:lvl4pPr marL="1368171" indent="0">
              <a:buNone/>
              <a:defRPr sz="1397">
                <a:solidFill>
                  <a:schemeClr val="tx1">
                    <a:tint val="75000"/>
                  </a:schemeClr>
                </a:solidFill>
              </a:defRPr>
            </a:lvl4pPr>
            <a:lvl5pPr marL="1824228" indent="0">
              <a:buNone/>
              <a:defRPr sz="1397">
                <a:solidFill>
                  <a:schemeClr val="tx1">
                    <a:tint val="75000"/>
                  </a:schemeClr>
                </a:solidFill>
              </a:defRPr>
            </a:lvl5pPr>
            <a:lvl6pPr marL="2280285" indent="0">
              <a:buNone/>
              <a:defRPr sz="1397">
                <a:solidFill>
                  <a:schemeClr val="tx1">
                    <a:tint val="75000"/>
                  </a:schemeClr>
                </a:solidFill>
              </a:defRPr>
            </a:lvl6pPr>
            <a:lvl7pPr marL="2736342" indent="0">
              <a:buNone/>
              <a:defRPr sz="1397">
                <a:solidFill>
                  <a:schemeClr val="tx1">
                    <a:tint val="75000"/>
                  </a:schemeClr>
                </a:solidFill>
              </a:defRPr>
            </a:lvl7pPr>
            <a:lvl8pPr marL="3192399" indent="0">
              <a:buNone/>
              <a:defRPr sz="1397">
                <a:solidFill>
                  <a:schemeClr val="tx1">
                    <a:tint val="75000"/>
                  </a:schemeClr>
                </a:solidFill>
              </a:defRPr>
            </a:lvl8pPr>
            <a:lvl9pPr marL="3648456" indent="0">
              <a:buNone/>
              <a:defRPr sz="139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defTabSz="912114" fontAlgn="base">
              <a:spcBef>
                <a:spcPct val="0"/>
              </a:spcBef>
              <a:spcAft>
                <a:spcPct val="0"/>
              </a:spcAft>
              <a:defRPr/>
            </a:pPr>
            <a:endParaRPr lang="en-US" alt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912114" fontAlgn="base">
              <a:spcBef>
                <a:spcPct val="0"/>
              </a:spcBef>
              <a:spcAft>
                <a:spcPct val="0"/>
              </a:spcAft>
              <a:defRPr/>
            </a:pPr>
            <a:endParaRPr lang="en-US" alt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912114" fontAlgn="base">
              <a:spcBef>
                <a:spcPct val="0"/>
              </a:spcBef>
              <a:spcAft>
                <a:spcPct val="0"/>
              </a:spcAft>
              <a:defRPr/>
            </a:pPr>
            <a:fld id="{B2A13857-F724-4C1E-AE53-B89A286641C3}" type="slidenum">
              <a:rPr lang="en-US" altLang="vi-VN" smtClean="0">
                <a:latin typeface="Arial" panose="020B0604020202020204" pitchFamily="34" charset="0"/>
              </a:rPr>
              <a:pPr defTabSz="912114" fontAlgn="base">
                <a:spcBef>
                  <a:spcPct val="0"/>
                </a:spcBef>
                <a:spcAft>
                  <a:spcPct val="0"/>
                </a:spcAft>
                <a:defRPr/>
              </a:pPr>
              <a:t>‹#›</a:t>
            </a:fld>
            <a:endParaRPr lang="en-US" altLang="vi-VN">
              <a:latin typeface="Arial" panose="020B0604020202020204" pitchFamily="34" charset="0"/>
            </a:endParaRPr>
          </a:p>
        </p:txBody>
      </p:sp>
    </p:spTree>
    <p:extLst>
      <p:ext uri="{BB962C8B-B14F-4D97-AF65-F5344CB8AC3E}">
        <p14:creationId xmlns:p14="http://schemas.microsoft.com/office/powerpoint/2010/main" val="1756659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092" y="1600204"/>
            <a:ext cx="5371478" cy="4525963"/>
          </a:xfrm>
        </p:spPr>
        <p:txBody>
          <a:bodyPr/>
          <a:lstStyle>
            <a:lvl1pPr>
              <a:defRPr sz="2793"/>
            </a:lvl1pPr>
            <a:lvl2pPr>
              <a:defRPr sz="2394"/>
            </a:lvl2pPr>
            <a:lvl3pPr>
              <a:defRPr sz="1995"/>
            </a:lvl3pPr>
            <a:lvl4pPr>
              <a:defRPr sz="1795"/>
            </a:lvl4pPr>
            <a:lvl5pPr>
              <a:defRPr sz="1795"/>
            </a:lvl5pPr>
            <a:lvl6pPr>
              <a:defRPr sz="1795"/>
            </a:lvl6pPr>
            <a:lvl7pPr>
              <a:defRPr sz="1795"/>
            </a:lvl7pPr>
            <a:lvl8pPr>
              <a:defRPr sz="1795"/>
            </a:lvl8pPr>
            <a:lvl9pPr>
              <a:defRPr sz="17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268" y="1600204"/>
            <a:ext cx="5371478" cy="4525963"/>
          </a:xfrm>
        </p:spPr>
        <p:txBody>
          <a:bodyPr/>
          <a:lstStyle>
            <a:lvl1pPr>
              <a:defRPr sz="2793"/>
            </a:lvl1pPr>
            <a:lvl2pPr>
              <a:defRPr sz="2394"/>
            </a:lvl2pPr>
            <a:lvl3pPr>
              <a:defRPr sz="1995"/>
            </a:lvl3pPr>
            <a:lvl4pPr>
              <a:defRPr sz="1795"/>
            </a:lvl4pPr>
            <a:lvl5pPr>
              <a:defRPr sz="1795"/>
            </a:lvl5pPr>
            <a:lvl6pPr>
              <a:defRPr sz="1795"/>
            </a:lvl6pPr>
            <a:lvl7pPr>
              <a:defRPr sz="1795"/>
            </a:lvl7pPr>
            <a:lvl8pPr>
              <a:defRPr sz="1795"/>
            </a:lvl8pPr>
            <a:lvl9pPr>
              <a:defRPr sz="17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defTabSz="912114" fontAlgn="base">
              <a:spcBef>
                <a:spcPct val="0"/>
              </a:spcBef>
              <a:spcAft>
                <a:spcPct val="0"/>
              </a:spcAft>
              <a:defRPr/>
            </a:pPr>
            <a:endParaRPr lang="en-US" alt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912114" fontAlgn="base">
              <a:spcBef>
                <a:spcPct val="0"/>
              </a:spcBef>
              <a:spcAft>
                <a:spcPct val="0"/>
              </a:spcAft>
              <a:defRPr/>
            </a:pPr>
            <a:endParaRPr lang="en-US" alt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912114" fontAlgn="base">
              <a:spcBef>
                <a:spcPct val="0"/>
              </a:spcBef>
              <a:spcAft>
                <a:spcPct val="0"/>
              </a:spcAft>
              <a:defRPr/>
            </a:pPr>
            <a:fld id="{F2EF227F-B74F-4CEA-9B7E-91E0947B261E}" type="slidenum">
              <a:rPr lang="en-US" altLang="vi-VN" smtClean="0">
                <a:latin typeface="Arial" panose="020B0604020202020204" pitchFamily="34" charset="0"/>
              </a:rPr>
              <a:pPr defTabSz="912114" fontAlgn="base">
                <a:spcBef>
                  <a:spcPct val="0"/>
                </a:spcBef>
                <a:spcAft>
                  <a:spcPct val="0"/>
                </a:spcAft>
                <a:defRPr/>
              </a:pPr>
              <a:t>‹#›</a:t>
            </a:fld>
            <a:endParaRPr lang="en-US" altLang="vi-VN">
              <a:latin typeface="Arial" panose="020B0604020202020204" pitchFamily="34" charset="0"/>
            </a:endParaRPr>
          </a:p>
        </p:txBody>
      </p:sp>
    </p:spTree>
    <p:extLst>
      <p:ext uri="{BB962C8B-B14F-4D97-AF65-F5344CB8AC3E}">
        <p14:creationId xmlns:p14="http://schemas.microsoft.com/office/powerpoint/2010/main" val="4104675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3" y="1535113"/>
            <a:ext cx="5373590" cy="63976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4" name="Content Placeholder 3"/>
          <p:cNvSpPr>
            <a:spLocks noGrp="1"/>
          </p:cNvSpPr>
          <p:nvPr>
            <p:ph sz="half" idx="2"/>
          </p:nvPr>
        </p:nvSpPr>
        <p:spPr>
          <a:xfrm>
            <a:off x="608093" y="2174875"/>
            <a:ext cx="5373590" cy="3951288"/>
          </a:xfrm>
        </p:spPr>
        <p:txBody>
          <a:bodyPr/>
          <a:lstStyle>
            <a:lvl1pPr>
              <a:defRPr sz="2394"/>
            </a:lvl1pPr>
            <a:lvl2pPr>
              <a:defRPr sz="1995"/>
            </a:lvl2pPr>
            <a:lvl3pPr>
              <a:defRPr sz="1795"/>
            </a:lvl3pPr>
            <a:lvl4pPr>
              <a:defRPr sz="1596"/>
            </a:lvl4pPr>
            <a:lvl5pPr>
              <a:defRPr sz="1596"/>
            </a:lvl5pPr>
            <a:lvl6pPr>
              <a:defRPr sz="1596"/>
            </a:lvl6pPr>
            <a:lvl7pPr>
              <a:defRPr sz="1596"/>
            </a:lvl7pPr>
            <a:lvl8pPr>
              <a:defRPr sz="1596"/>
            </a:lvl8pPr>
            <a:lvl9pPr>
              <a:defRPr sz="15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8" y="1535113"/>
            <a:ext cx="5375701" cy="63976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6" name="Content Placeholder 5"/>
          <p:cNvSpPr>
            <a:spLocks noGrp="1"/>
          </p:cNvSpPr>
          <p:nvPr>
            <p:ph sz="quarter" idx="4"/>
          </p:nvPr>
        </p:nvSpPr>
        <p:spPr>
          <a:xfrm>
            <a:off x="6178048" y="2174875"/>
            <a:ext cx="5375701" cy="3951288"/>
          </a:xfrm>
        </p:spPr>
        <p:txBody>
          <a:bodyPr/>
          <a:lstStyle>
            <a:lvl1pPr>
              <a:defRPr sz="2394"/>
            </a:lvl1pPr>
            <a:lvl2pPr>
              <a:defRPr sz="1995"/>
            </a:lvl2pPr>
            <a:lvl3pPr>
              <a:defRPr sz="1795"/>
            </a:lvl3pPr>
            <a:lvl4pPr>
              <a:defRPr sz="1596"/>
            </a:lvl4pPr>
            <a:lvl5pPr>
              <a:defRPr sz="1596"/>
            </a:lvl5pPr>
            <a:lvl6pPr>
              <a:defRPr sz="1596"/>
            </a:lvl6pPr>
            <a:lvl7pPr>
              <a:defRPr sz="1596"/>
            </a:lvl7pPr>
            <a:lvl8pPr>
              <a:defRPr sz="1596"/>
            </a:lvl8pPr>
            <a:lvl9pPr>
              <a:defRPr sz="15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defTabSz="912114" fontAlgn="base">
              <a:spcBef>
                <a:spcPct val="0"/>
              </a:spcBef>
              <a:spcAft>
                <a:spcPct val="0"/>
              </a:spcAft>
              <a:defRPr/>
            </a:pPr>
            <a:endParaRPr lang="en-US" altLang="vi-VN">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defTabSz="912114" fontAlgn="base">
              <a:spcBef>
                <a:spcPct val="0"/>
              </a:spcBef>
              <a:spcAft>
                <a:spcPct val="0"/>
              </a:spcAft>
              <a:defRPr/>
            </a:pPr>
            <a:endParaRPr lang="en-US" altLang="vi-VN">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defTabSz="912114" fontAlgn="base">
              <a:spcBef>
                <a:spcPct val="0"/>
              </a:spcBef>
              <a:spcAft>
                <a:spcPct val="0"/>
              </a:spcAft>
              <a:defRPr/>
            </a:pPr>
            <a:fld id="{CFC41A5E-A659-48CD-B048-6C51C835A709}" type="slidenum">
              <a:rPr lang="en-US" altLang="vi-VN" smtClean="0">
                <a:latin typeface="Arial" panose="020B0604020202020204" pitchFamily="34" charset="0"/>
              </a:rPr>
              <a:pPr defTabSz="912114" fontAlgn="base">
                <a:spcBef>
                  <a:spcPct val="0"/>
                </a:spcBef>
                <a:spcAft>
                  <a:spcPct val="0"/>
                </a:spcAft>
                <a:defRPr/>
              </a:pPr>
              <a:t>‹#›</a:t>
            </a:fld>
            <a:endParaRPr lang="en-US" altLang="vi-VN">
              <a:latin typeface="Arial" panose="020B0604020202020204" pitchFamily="34" charset="0"/>
            </a:endParaRPr>
          </a:p>
        </p:txBody>
      </p:sp>
    </p:spTree>
    <p:extLst>
      <p:ext uri="{BB962C8B-B14F-4D97-AF65-F5344CB8AC3E}">
        <p14:creationId xmlns:p14="http://schemas.microsoft.com/office/powerpoint/2010/main" val="1297643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defTabSz="912114" fontAlgn="base">
              <a:spcBef>
                <a:spcPct val="0"/>
              </a:spcBef>
              <a:spcAft>
                <a:spcPct val="0"/>
              </a:spcAft>
              <a:defRPr/>
            </a:pPr>
            <a:endParaRPr lang="en-US" altLang="vi-VN">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defTabSz="912114" fontAlgn="base">
              <a:spcBef>
                <a:spcPct val="0"/>
              </a:spcBef>
              <a:spcAft>
                <a:spcPct val="0"/>
              </a:spcAft>
              <a:defRPr/>
            </a:pPr>
            <a:endParaRPr lang="en-US" altLang="vi-VN">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defTabSz="912114" fontAlgn="base">
              <a:spcBef>
                <a:spcPct val="0"/>
              </a:spcBef>
              <a:spcAft>
                <a:spcPct val="0"/>
              </a:spcAft>
              <a:defRPr/>
            </a:pPr>
            <a:fld id="{7AA5403C-76BF-4D9D-B3CA-38E2E32CD3CB}" type="slidenum">
              <a:rPr lang="en-US" altLang="vi-VN" smtClean="0">
                <a:latin typeface="Arial" panose="020B0604020202020204" pitchFamily="34" charset="0"/>
              </a:rPr>
              <a:pPr defTabSz="912114" fontAlgn="base">
                <a:spcBef>
                  <a:spcPct val="0"/>
                </a:spcBef>
                <a:spcAft>
                  <a:spcPct val="0"/>
                </a:spcAft>
                <a:defRPr/>
              </a:pPr>
              <a:t>‹#›</a:t>
            </a:fld>
            <a:endParaRPr lang="en-US" altLang="vi-VN">
              <a:latin typeface="Arial" panose="020B0604020202020204" pitchFamily="34" charset="0"/>
            </a:endParaRPr>
          </a:p>
        </p:txBody>
      </p:sp>
    </p:spTree>
    <p:extLst>
      <p:ext uri="{BB962C8B-B14F-4D97-AF65-F5344CB8AC3E}">
        <p14:creationId xmlns:p14="http://schemas.microsoft.com/office/powerpoint/2010/main" val="227691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defTabSz="912114" fontAlgn="base">
              <a:spcBef>
                <a:spcPct val="0"/>
              </a:spcBef>
              <a:spcAft>
                <a:spcPct val="0"/>
              </a:spcAft>
              <a:defRPr/>
            </a:pPr>
            <a:endParaRPr lang="en-US" altLang="vi-VN">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defTabSz="912114" fontAlgn="base">
              <a:spcBef>
                <a:spcPct val="0"/>
              </a:spcBef>
              <a:spcAft>
                <a:spcPct val="0"/>
              </a:spcAft>
              <a:defRPr/>
            </a:pPr>
            <a:endParaRPr lang="en-US" altLang="vi-VN">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defTabSz="912114" fontAlgn="base">
              <a:spcBef>
                <a:spcPct val="0"/>
              </a:spcBef>
              <a:spcAft>
                <a:spcPct val="0"/>
              </a:spcAft>
              <a:defRPr/>
            </a:pPr>
            <a:fld id="{12FBF658-437B-476F-ADB8-C3795E229633}" type="slidenum">
              <a:rPr lang="en-US" altLang="vi-VN" smtClean="0">
                <a:latin typeface="Arial" panose="020B0604020202020204" pitchFamily="34" charset="0"/>
              </a:rPr>
              <a:pPr defTabSz="912114" fontAlgn="base">
                <a:spcBef>
                  <a:spcPct val="0"/>
                </a:spcBef>
                <a:spcAft>
                  <a:spcPct val="0"/>
                </a:spcAft>
                <a:defRPr/>
              </a:pPr>
              <a:t>‹#›</a:t>
            </a:fld>
            <a:endParaRPr lang="en-US" altLang="vi-VN">
              <a:latin typeface="Arial" panose="020B0604020202020204" pitchFamily="34" charset="0"/>
            </a:endParaRPr>
          </a:p>
        </p:txBody>
      </p:sp>
    </p:spTree>
    <p:extLst>
      <p:ext uri="{BB962C8B-B14F-4D97-AF65-F5344CB8AC3E}">
        <p14:creationId xmlns:p14="http://schemas.microsoft.com/office/powerpoint/2010/main" val="23792499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4" y="273050"/>
            <a:ext cx="4001161" cy="1162050"/>
          </a:xfrm>
        </p:spPr>
        <p:txBody>
          <a:bodyPr anchor="b"/>
          <a:lstStyle>
            <a:lvl1pPr algn="l">
              <a:defRPr sz="1995" b="1"/>
            </a:lvl1pPr>
          </a:lstStyle>
          <a:p>
            <a:r>
              <a:rPr lang="en-US"/>
              <a:t>Click to edit Master title style</a:t>
            </a:r>
          </a:p>
        </p:txBody>
      </p:sp>
      <p:sp>
        <p:nvSpPr>
          <p:cNvPr id="3" name="Content Placeholder 2"/>
          <p:cNvSpPr>
            <a:spLocks noGrp="1"/>
          </p:cNvSpPr>
          <p:nvPr>
            <p:ph idx="1"/>
          </p:nvPr>
        </p:nvSpPr>
        <p:spPr>
          <a:xfrm>
            <a:off x="4754941" y="273054"/>
            <a:ext cx="6798806" cy="5853113"/>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4" y="1435103"/>
            <a:ext cx="4001161" cy="4691063"/>
          </a:xfrm>
        </p:spPr>
        <p:txBody>
          <a:bodyPr/>
          <a:lstStyle>
            <a:lvl1pPr marL="0" indent="0">
              <a:buNone/>
              <a:defRPr sz="1397"/>
            </a:lvl1pPr>
            <a:lvl2pPr marL="456057" indent="0">
              <a:buNone/>
              <a:defRPr sz="1197"/>
            </a:lvl2pPr>
            <a:lvl3pPr marL="912114" indent="0">
              <a:buNone/>
              <a:defRPr sz="998"/>
            </a:lvl3pPr>
            <a:lvl4pPr marL="1368171" indent="0">
              <a:buNone/>
              <a:defRPr sz="898"/>
            </a:lvl4pPr>
            <a:lvl5pPr marL="1824228" indent="0">
              <a:buNone/>
              <a:defRPr sz="898"/>
            </a:lvl5pPr>
            <a:lvl6pPr marL="2280285" indent="0">
              <a:buNone/>
              <a:defRPr sz="898"/>
            </a:lvl6pPr>
            <a:lvl7pPr marL="2736342" indent="0">
              <a:buNone/>
              <a:defRPr sz="898"/>
            </a:lvl7pPr>
            <a:lvl8pPr marL="3192399" indent="0">
              <a:buNone/>
              <a:defRPr sz="898"/>
            </a:lvl8pPr>
            <a:lvl9pPr marL="3648456" indent="0">
              <a:buNone/>
              <a:defRPr sz="898"/>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defTabSz="912114" fontAlgn="base">
              <a:spcBef>
                <a:spcPct val="0"/>
              </a:spcBef>
              <a:spcAft>
                <a:spcPct val="0"/>
              </a:spcAft>
              <a:defRPr/>
            </a:pPr>
            <a:endParaRPr lang="en-US" alt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912114" fontAlgn="base">
              <a:spcBef>
                <a:spcPct val="0"/>
              </a:spcBef>
              <a:spcAft>
                <a:spcPct val="0"/>
              </a:spcAft>
              <a:defRPr/>
            </a:pPr>
            <a:endParaRPr lang="en-US" alt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912114" fontAlgn="base">
              <a:spcBef>
                <a:spcPct val="0"/>
              </a:spcBef>
              <a:spcAft>
                <a:spcPct val="0"/>
              </a:spcAft>
              <a:defRPr/>
            </a:pPr>
            <a:fld id="{D98E2259-F376-48FE-8D13-3F698BC9F5A3}" type="slidenum">
              <a:rPr lang="en-US" altLang="vi-VN" smtClean="0">
                <a:latin typeface="Arial" panose="020B0604020202020204" pitchFamily="34" charset="0"/>
              </a:rPr>
              <a:pPr defTabSz="912114" fontAlgn="base">
                <a:spcBef>
                  <a:spcPct val="0"/>
                </a:spcBef>
                <a:spcAft>
                  <a:spcPct val="0"/>
                </a:spcAft>
                <a:defRPr/>
              </a:pPr>
              <a:t>‹#›</a:t>
            </a:fld>
            <a:endParaRPr lang="en-US" altLang="vi-VN">
              <a:latin typeface="Arial" panose="020B0604020202020204" pitchFamily="34" charset="0"/>
            </a:endParaRPr>
          </a:p>
        </p:txBody>
      </p:sp>
    </p:spTree>
    <p:extLst>
      <p:ext uri="{BB962C8B-B14F-4D97-AF65-F5344CB8AC3E}">
        <p14:creationId xmlns:p14="http://schemas.microsoft.com/office/powerpoint/2010/main" val="1511852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1995"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rtlCol="0">
            <a:normAutofit/>
          </a:bodyPr>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pPr lvl="0"/>
            <a:endParaRPr lang="en-US" noProof="0"/>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397"/>
            </a:lvl1pPr>
            <a:lvl2pPr marL="456057" indent="0">
              <a:buNone/>
              <a:defRPr sz="1197"/>
            </a:lvl2pPr>
            <a:lvl3pPr marL="912114" indent="0">
              <a:buNone/>
              <a:defRPr sz="998"/>
            </a:lvl3pPr>
            <a:lvl4pPr marL="1368171" indent="0">
              <a:buNone/>
              <a:defRPr sz="898"/>
            </a:lvl4pPr>
            <a:lvl5pPr marL="1824228" indent="0">
              <a:buNone/>
              <a:defRPr sz="898"/>
            </a:lvl5pPr>
            <a:lvl6pPr marL="2280285" indent="0">
              <a:buNone/>
              <a:defRPr sz="898"/>
            </a:lvl6pPr>
            <a:lvl7pPr marL="2736342" indent="0">
              <a:buNone/>
              <a:defRPr sz="898"/>
            </a:lvl7pPr>
            <a:lvl8pPr marL="3192399" indent="0">
              <a:buNone/>
              <a:defRPr sz="898"/>
            </a:lvl8pPr>
            <a:lvl9pPr marL="3648456" indent="0">
              <a:buNone/>
              <a:defRPr sz="898"/>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defTabSz="912114" fontAlgn="base">
              <a:spcBef>
                <a:spcPct val="0"/>
              </a:spcBef>
              <a:spcAft>
                <a:spcPct val="0"/>
              </a:spcAft>
              <a:defRPr/>
            </a:pPr>
            <a:endParaRPr lang="en-US" alt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912114" fontAlgn="base">
              <a:spcBef>
                <a:spcPct val="0"/>
              </a:spcBef>
              <a:spcAft>
                <a:spcPct val="0"/>
              </a:spcAft>
              <a:defRPr/>
            </a:pPr>
            <a:endParaRPr lang="en-US" alt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912114" fontAlgn="base">
              <a:spcBef>
                <a:spcPct val="0"/>
              </a:spcBef>
              <a:spcAft>
                <a:spcPct val="0"/>
              </a:spcAft>
              <a:defRPr/>
            </a:pPr>
            <a:fld id="{2F161283-20C5-4259-ADDB-E551A7B09BE4}" type="slidenum">
              <a:rPr lang="en-US" altLang="vi-VN" smtClean="0">
                <a:latin typeface="Arial" panose="020B0604020202020204" pitchFamily="34" charset="0"/>
              </a:rPr>
              <a:pPr defTabSz="912114" fontAlgn="base">
                <a:spcBef>
                  <a:spcPct val="0"/>
                </a:spcBef>
                <a:spcAft>
                  <a:spcPct val="0"/>
                </a:spcAft>
                <a:defRPr/>
              </a:pPr>
              <a:t>‹#›</a:t>
            </a:fld>
            <a:endParaRPr lang="en-US" altLang="vi-VN">
              <a:latin typeface="Arial" panose="020B0604020202020204" pitchFamily="34" charset="0"/>
            </a:endParaRPr>
          </a:p>
        </p:txBody>
      </p:sp>
    </p:spTree>
    <p:extLst>
      <p:ext uri="{BB962C8B-B14F-4D97-AF65-F5344CB8AC3E}">
        <p14:creationId xmlns:p14="http://schemas.microsoft.com/office/powerpoint/2010/main" val="28517734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912114" fontAlgn="base">
              <a:spcBef>
                <a:spcPct val="0"/>
              </a:spcBef>
              <a:spcAft>
                <a:spcPct val="0"/>
              </a:spcAft>
              <a:defRPr/>
            </a:pPr>
            <a:endParaRPr lang="en-US" alt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912114" fontAlgn="base">
              <a:spcBef>
                <a:spcPct val="0"/>
              </a:spcBef>
              <a:spcAft>
                <a:spcPct val="0"/>
              </a:spcAft>
              <a:defRPr/>
            </a:pPr>
            <a:endParaRPr lang="en-US" alt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912114" fontAlgn="base">
              <a:spcBef>
                <a:spcPct val="0"/>
              </a:spcBef>
              <a:spcAft>
                <a:spcPct val="0"/>
              </a:spcAft>
              <a:defRPr/>
            </a:pPr>
            <a:fld id="{552E9ADC-D685-4DF9-8A9E-C4EB781D9F6B}" type="slidenum">
              <a:rPr lang="en-US" altLang="vi-VN" smtClean="0">
                <a:latin typeface="Arial" panose="020B0604020202020204" pitchFamily="34" charset="0"/>
              </a:rPr>
              <a:pPr defTabSz="912114" fontAlgn="base">
                <a:spcBef>
                  <a:spcPct val="0"/>
                </a:spcBef>
                <a:spcAft>
                  <a:spcPct val="0"/>
                </a:spcAft>
                <a:defRPr/>
              </a:pPr>
              <a:t>‹#›</a:t>
            </a:fld>
            <a:endParaRPr lang="en-US" altLang="vi-VN">
              <a:latin typeface="Arial" panose="020B0604020202020204" pitchFamily="34" charset="0"/>
            </a:endParaRPr>
          </a:p>
        </p:txBody>
      </p:sp>
    </p:spTree>
    <p:extLst>
      <p:ext uri="{BB962C8B-B14F-4D97-AF65-F5344CB8AC3E}">
        <p14:creationId xmlns:p14="http://schemas.microsoft.com/office/powerpoint/2010/main" val="473353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2" y="274642"/>
            <a:ext cx="273641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8092" y="274642"/>
            <a:ext cx="800654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912114" fontAlgn="base">
              <a:spcBef>
                <a:spcPct val="0"/>
              </a:spcBef>
              <a:spcAft>
                <a:spcPct val="0"/>
              </a:spcAft>
              <a:defRPr/>
            </a:pPr>
            <a:endParaRPr lang="en-US" alt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912114" fontAlgn="base">
              <a:spcBef>
                <a:spcPct val="0"/>
              </a:spcBef>
              <a:spcAft>
                <a:spcPct val="0"/>
              </a:spcAft>
              <a:defRPr/>
            </a:pPr>
            <a:endParaRPr lang="en-US" alt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912114" fontAlgn="base">
              <a:spcBef>
                <a:spcPct val="0"/>
              </a:spcBef>
              <a:spcAft>
                <a:spcPct val="0"/>
              </a:spcAft>
              <a:defRPr/>
            </a:pPr>
            <a:fld id="{27BA280C-61D8-4E76-87EE-D3F3A08B8AE3}" type="slidenum">
              <a:rPr lang="en-US" altLang="vi-VN" smtClean="0">
                <a:latin typeface="Arial" panose="020B0604020202020204" pitchFamily="34" charset="0"/>
              </a:rPr>
              <a:pPr defTabSz="912114" fontAlgn="base">
                <a:spcBef>
                  <a:spcPct val="0"/>
                </a:spcBef>
                <a:spcAft>
                  <a:spcPct val="0"/>
                </a:spcAft>
                <a:defRPr/>
              </a:pPr>
              <a:t>‹#›</a:t>
            </a:fld>
            <a:endParaRPr lang="en-US" altLang="vi-VN">
              <a:latin typeface="Arial" panose="020B0604020202020204" pitchFamily="34" charset="0"/>
            </a:endParaRPr>
          </a:p>
        </p:txBody>
      </p:sp>
    </p:spTree>
    <p:extLst>
      <p:ext uri="{BB962C8B-B14F-4D97-AF65-F5344CB8AC3E}">
        <p14:creationId xmlns:p14="http://schemas.microsoft.com/office/powerpoint/2010/main" val="574808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9D0918-B3BC-4D15-9AF8-385E8378AD06}" type="datetimeFigureOut">
              <a:rPr lang="en-US" smtClean="0"/>
              <a:t>11/23/2025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9D0918-B3BC-4D15-9AF8-385E8378AD06}" type="datetimeFigureOut">
              <a:rPr lang="en-US" smtClean="0"/>
              <a:t>11/23/2025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D0918-B3BC-4D15-9AF8-385E8378AD06}" type="datetimeFigureOut">
              <a:rPr lang="en-US" smtClean="0"/>
              <a:t>11/23/2025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11/23/2025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11/23/2025</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8092" y="274638"/>
            <a:ext cx="1094565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8092" y="1600202"/>
            <a:ext cx="10945654"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8092" y="6356352"/>
            <a:ext cx="2837762" cy="365125"/>
          </a:xfrm>
          <a:prstGeom prst="rect">
            <a:avLst/>
          </a:prstGeom>
        </p:spPr>
        <p:txBody>
          <a:bodyPr vert="horz" lIns="91440" tIns="45720" rIns="91440" bIns="45720" rtlCol="0" anchor="ctr"/>
          <a:lstStyle>
            <a:lvl1pPr algn="l" eaLnBrk="1" hangingPunct="1">
              <a:defRPr sz="1197">
                <a:solidFill>
                  <a:schemeClr val="tx1">
                    <a:tint val="75000"/>
                  </a:schemeClr>
                </a:solidFill>
                <a:latin typeface="Arial" charset="0"/>
              </a:defRPr>
            </a:lvl1pPr>
          </a:lstStyle>
          <a:p>
            <a:pPr defTabSz="912114" fontAlgn="base">
              <a:spcBef>
                <a:spcPct val="0"/>
              </a:spcBef>
              <a:spcAft>
                <a:spcPct val="0"/>
              </a:spcAft>
              <a:defRPr/>
            </a:pPr>
            <a:endParaRPr lang="en-US" altLang="vi-VN">
              <a:solidFill>
                <a:prstClr val="black">
                  <a:tint val="75000"/>
                </a:prstClr>
              </a:solidFill>
            </a:endParaRPr>
          </a:p>
        </p:txBody>
      </p:sp>
      <p:sp>
        <p:nvSpPr>
          <p:cNvPr id="5" name="Footer Placeholder 4"/>
          <p:cNvSpPr>
            <a:spLocks noGrp="1"/>
          </p:cNvSpPr>
          <p:nvPr>
            <p:ph type="ftr" sz="quarter" idx="3"/>
          </p:nvPr>
        </p:nvSpPr>
        <p:spPr>
          <a:xfrm>
            <a:off x="4155295" y="6356352"/>
            <a:ext cx="3851249" cy="365125"/>
          </a:xfrm>
          <a:prstGeom prst="rect">
            <a:avLst/>
          </a:prstGeom>
        </p:spPr>
        <p:txBody>
          <a:bodyPr vert="horz" lIns="91440" tIns="45720" rIns="91440" bIns="45720" rtlCol="0" anchor="ctr"/>
          <a:lstStyle>
            <a:lvl1pPr algn="ctr" eaLnBrk="1" hangingPunct="1">
              <a:defRPr sz="1197">
                <a:solidFill>
                  <a:schemeClr val="tx1">
                    <a:tint val="75000"/>
                  </a:schemeClr>
                </a:solidFill>
                <a:latin typeface="Arial" charset="0"/>
              </a:defRPr>
            </a:lvl1pPr>
          </a:lstStyle>
          <a:p>
            <a:pPr defTabSz="912114" fontAlgn="base">
              <a:spcBef>
                <a:spcPct val="0"/>
              </a:spcBef>
              <a:spcAft>
                <a:spcPct val="0"/>
              </a:spcAft>
              <a:defRPr/>
            </a:pPr>
            <a:endParaRPr lang="en-US" altLang="vi-VN">
              <a:solidFill>
                <a:prstClr val="black">
                  <a:tint val="75000"/>
                </a:prstClr>
              </a:solidFill>
            </a:endParaRPr>
          </a:p>
        </p:txBody>
      </p:sp>
      <p:sp>
        <p:nvSpPr>
          <p:cNvPr id="6" name="Slide Number Placeholder 5"/>
          <p:cNvSpPr>
            <a:spLocks noGrp="1"/>
          </p:cNvSpPr>
          <p:nvPr>
            <p:ph type="sldNum" sz="quarter" idx="4"/>
          </p:nvPr>
        </p:nvSpPr>
        <p:spPr>
          <a:xfrm>
            <a:off x="8715984" y="6356352"/>
            <a:ext cx="28377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97">
                <a:solidFill>
                  <a:srgbClr val="898989"/>
                </a:solidFill>
              </a:defRPr>
            </a:lvl1pPr>
          </a:lstStyle>
          <a:p>
            <a:pPr defTabSz="912114" fontAlgn="base">
              <a:spcBef>
                <a:spcPct val="0"/>
              </a:spcBef>
              <a:spcAft>
                <a:spcPct val="0"/>
              </a:spcAft>
              <a:defRPr/>
            </a:pPr>
            <a:fld id="{B466E1FD-10E2-40F3-89E0-EFBC05D4975E}" type="slidenum">
              <a:rPr lang="en-US" altLang="vi-VN" smtClean="0">
                <a:latin typeface="Arial" panose="020B0604020202020204" pitchFamily="34" charset="0"/>
              </a:rPr>
              <a:pPr defTabSz="912114" fontAlgn="base">
                <a:spcBef>
                  <a:spcPct val="0"/>
                </a:spcBef>
                <a:spcAft>
                  <a:spcPct val="0"/>
                </a:spcAft>
                <a:defRPr/>
              </a:pPr>
              <a:t>‹#›</a:t>
            </a:fld>
            <a:endParaRPr lang="en-US" altLang="vi-VN">
              <a:latin typeface="Arial" panose="020B0604020202020204" pitchFamily="34" charset="0"/>
            </a:endParaRPr>
          </a:p>
        </p:txBody>
      </p:sp>
    </p:spTree>
    <p:extLst>
      <p:ext uri="{BB962C8B-B14F-4D97-AF65-F5344CB8AC3E}">
        <p14:creationId xmlns:p14="http://schemas.microsoft.com/office/powerpoint/2010/main" val="14527559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389" kern="1200">
          <a:solidFill>
            <a:schemeClr val="tx1"/>
          </a:solidFill>
          <a:latin typeface="+mj-lt"/>
          <a:ea typeface="+mj-ea"/>
          <a:cs typeface="+mj-cs"/>
        </a:defRPr>
      </a:lvl1pPr>
      <a:lvl2pPr algn="ctr" rtl="0" eaLnBrk="0" fontAlgn="base" hangingPunct="0">
        <a:spcBef>
          <a:spcPct val="0"/>
        </a:spcBef>
        <a:spcAft>
          <a:spcPct val="0"/>
        </a:spcAft>
        <a:defRPr sz="4389">
          <a:solidFill>
            <a:schemeClr val="tx1"/>
          </a:solidFill>
          <a:latin typeface="Calibri" pitchFamily="34" charset="0"/>
        </a:defRPr>
      </a:lvl2pPr>
      <a:lvl3pPr algn="ctr" rtl="0" eaLnBrk="0" fontAlgn="base" hangingPunct="0">
        <a:spcBef>
          <a:spcPct val="0"/>
        </a:spcBef>
        <a:spcAft>
          <a:spcPct val="0"/>
        </a:spcAft>
        <a:defRPr sz="4389">
          <a:solidFill>
            <a:schemeClr val="tx1"/>
          </a:solidFill>
          <a:latin typeface="Calibri" pitchFamily="34" charset="0"/>
        </a:defRPr>
      </a:lvl3pPr>
      <a:lvl4pPr algn="ctr" rtl="0" eaLnBrk="0" fontAlgn="base" hangingPunct="0">
        <a:spcBef>
          <a:spcPct val="0"/>
        </a:spcBef>
        <a:spcAft>
          <a:spcPct val="0"/>
        </a:spcAft>
        <a:defRPr sz="4389">
          <a:solidFill>
            <a:schemeClr val="tx1"/>
          </a:solidFill>
          <a:latin typeface="Calibri" pitchFamily="34" charset="0"/>
        </a:defRPr>
      </a:lvl4pPr>
      <a:lvl5pPr algn="ctr" rtl="0" eaLnBrk="0" fontAlgn="base" hangingPunct="0">
        <a:spcBef>
          <a:spcPct val="0"/>
        </a:spcBef>
        <a:spcAft>
          <a:spcPct val="0"/>
        </a:spcAft>
        <a:defRPr sz="4389">
          <a:solidFill>
            <a:schemeClr val="tx1"/>
          </a:solidFill>
          <a:latin typeface="Calibri" pitchFamily="34" charset="0"/>
        </a:defRPr>
      </a:lvl5pPr>
      <a:lvl6pPr marL="456057" algn="ctr" rtl="0" fontAlgn="base">
        <a:spcBef>
          <a:spcPct val="0"/>
        </a:spcBef>
        <a:spcAft>
          <a:spcPct val="0"/>
        </a:spcAft>
        <a:defRPr sz="4389">
          <a:solidFill>
            <a:schemeClr val="tx1"/>
          </a:solidFill>
          <a:latin typeface="Calibri" pitchFamily="34" charset="0"/>
        </a:defRPr>
      </a:lvl6pPr>
      <a:lvl7pPr marL="912114" algn="ctr" rtl="0" fontAlgn="base">
        <a:spcBef>
          <a:spcPct val="0"/>
        </a:spcBef>
        <a:spcAft>
          <a:spcPct val="0"/>
        </a:spcAft>
        <a:defRPr sz="4389">
          <a:solidFill>
            <a:schemeClr val="tx1"/>
          </a:solidFill>
          <a:latin typeface="Calibri" pitchFamily="34" charset="0"/>
        </a:defRPr>
      </a:lvl7pPr>
      <a:lvl8pPr marL="1368171" algn="ctr" rtl="0" fontAlgn="base">
        <a:spcBef>
          <a:spcPct val="0"/>
        </a:spcBef>
        <a:spcAft>
          <a:spcPct val="0"/>
        </a:spcAft>
        <a:defRPr sz="4389">
          <a:solidFill>
            <a:schemeClr val="tx1"/>
          </a:solidFill>
          <a:latin typeface="Calibri" pitchFamily="34" charset="0"/>
        </a:defRPr>
      </a:lvl8pPr>
      <a:lvl9pPr marL="1824228" algn="ctr" rtl="0" fontAlgn="base">
        <a:spcBef>
          <a:spcPct val="0"/>
        </a:spcBef>
        <a:spcAft>
          <a:spcPct val="0"/>
        </a:spcAft>
        <a:defRPr sz="4389">
          <a:solidFill>
            <a:schemeClr val="tx1"/>
          </a:solidFill>
          <a:latin typeface="Calibri" pitchFamily="34" charset="0"/>
        </a:defRPr>
      </a:lvl9pPr>
    </p:titleStyle>
    <p:bodyStyle>
      <a:lvl1pPr marL="342043" indent="-342043" algn="l" rtl="0" eaLnBrk="0" fontAlgn="base" hangingPunct="0">
        <a:spcBef>
          <a:spcPct val="20000"/>
        </a:spcBef>
        <a:spcAft>
          <a:spcPct val="0"/>
        </a:spcAft>
        <a:buFont typeface="Arial" panose="020B0604020202020204" pitchFamily="34" charset="0"/>
        <a:buChar char="•"/>
        <a:defRPr sz="3192" kern="1200">
          <a:solidFill>
            <a:schemeClr val="tx1"/>
          </a:solidFill>
          <a:latin typeface="+mn-lt"/>
          <a:ea typeface="+mn-ea"/>
          <a:cs typeface="+mn-cs"/>
        </a:defRPr>
      </a:lvl1pPr>
      <a:lvl2pPr marL="741093" indent="-285036" algn="l" rtl="0" eaLnBrk="0" fontAlgn="base" hangingPunct="0">
        <a:spcBef>
          <a:spcPct val="20000"/>
        </a:spcBef>
        <a:spcAft>
          <a:spcPct val="0"/>
        </a:spcAft>
        <a:buFont typeface="Arial" panose="020B0604020202020204" pitchFamily="34" charset="0"/>
        <a:buChar char="–"/>
        <a:defRPr sz="2793" kern="1200">
          <a:solidFill>
            <a:schemeClr val="tx1"/>
          </a:solidFill>
          <a:latin typeface="+mn-lt"/>
          <a:ea typeface="+mn-ea"/>
          <a:cs typeface="+mn-cs"/>
        </a:defRPr>
      </a:lvl2pPr>
      <a:lvl3pPr marL="1140143" indent="-228029" algn="l" rtl="0" eaLnBrk="0" fontAlgn="base" hangingPunct="0">
        <a:spcBef>
          <a:spcPct val="20000"/>
        </a:spcBef>
        <a:spcAft>
          <a:spcPct val="0"/>
        </a:spcAft>
        <a:buFont typeface="Arial" panose="020B0604020202020204" pitchFamily="34" charset="0"/>
        <a:buChar char="•"/>
        <a:defRPr sz="2394" kern="1200">
          <a:solidFill>
            <a:schemeClr val="tx1"/>
          </a:solidFill>
          <a:latin typeface="+mn-lt"/>
          <a:ea typeface="+mn-ea"/>
          <a:cs typeface="+mn-cs"/>
        </a:defRPr>
      </a:lvl3pPr>
      <a:lvl4pPr marL="1596200" indent="-228029" algn="l" rtl="0" eaLnBrk="0" fontAlgn="base" hangingPunct="0">
        <a:spcBef>
          <a:spcPct val="20000"/>
        </a:spcBef>
        <a:spcAft>
          <a:spcPct val="0"/>
        </a:spcAft>
        <a:buFont typeface="Arial" panose="020B0604020202020204" pitchFamily="34" charset="0"/>
        <a:buChar char="–"/>
        <a:defRPr sz="1995" kern="1200">
          <a:solidFill>
            <a:schemeClr val="tx1"/>
          </a:solidFill>
          <a:latin typeface="+mn-lt"/>
          <a:ea typeface="+mn-ea"/>
          <a:cs typeface="+mn-cs"/>
        </a:defRPr>
      </a:lvl4pPr>
      <a:lvl5pPr marL="2052257" indent="-228029" algn="l" rtl="0" eaLnBrk="0" fontAlgn="base" hangingPunct="0">
        <a:spcBef>
          <a:spcPct val="20000"/>
        </a:spcBef>
        <a:spcAft>
          <a:spcPct val="0"/>
        </a:spcAft>
        <a:buFont typeface="Arial" panose="020B0604020202020204" pitchFamily="34" charset="0"/>
        <a:buChar char="»"/>
        <a:defRPr sz="1995" kern="1200">
          <a:solidFill>
            <a:schemeClr val="tx1"/>
          </a:solidFill>
          <a:latin typeface="+mn-lt"/>
          <a:ea typeface="+mn-ea"/>
          <a:cs typeface="+mn-cs"/>
        </a:defRPr>
      </a:lvl5pPr>
      <a:lvl6pPr marL="2508314" indent="-228029" algn="l" defTabSz="912114" rtl="0" eaLnBrk="1" latinLnBrk="0" hangingPunct="1">
        <a:spcBef>
          <a:spcPct val="20000"/>
        </a:spcBef>
        <a:buFont typeface="Arial"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itchFamily="34" charset="0"/>
        <a:buChar char="•"/>
        <a:defRPr sz="19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slide" Target="slide8.xml"/><Relationship Id="rId3" Type="http://schemas.openxmlformats.org/officeDocument/2006/relationships/slide" Target="slide7.xml"/><Relationship Id="rId7" Type="http://schemas.openxmlformats.org/officeDocument/2006/relationships/slide" Target="slide3.xml"/><Relationship Id="rId12" Type="http://schemas.openxmlformats.org/officeDocument/2006/relationships/image" Target="../media/image6.jpeg"/><Relationship Id="rId2" Type="http://schemas.openxmlformats.org/officeDocument/2006/relationships/notesSlide" Target="../notesSlides/notesSlide1.xml"/><Relationship Id="rId16"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slide" Target="slide6.xml"/><Relationship Id="rId5" Type="http://schemas.openxmlformats.org/officeDocument/2006/relationships/slide" Target="slide4.xml"/><Relationship Id="rId15" Type="http://schemas.openxmlformats.org/officeDocument/2006/relationships/slide" Target="slide9.xml"/><Relationship Id="rId10" Type="http://schemas.openxmlformats.org/officeDocument/2006/relationships/image" Target="../media/image5.jpeg"/><Relationship Id="rId4" Type="http://schemas.openxmlformats.org/officeDocument/2006/relationships/image" Target="../media/image2.jpeg"/><Relationship Id="rId9" Type="http://schemas.openxmlformats.org/officeDocument/2006/relationships/slide" Target="slide5.xml"/><Relationship Id="rId1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7919" y="1905000"/>
            <a:ext cx="9824019" cy="1368207"/>
          </a:xfrm>
        </p:spPr>
        <p:txBody>
          <a:bodyPr/>
          <a:lstStyle/>
          <a:p>
            <a:pPr>
              <a:defRPr/>
            </a:pPr>
            <a:r>
              <a:rPr lang="en-US" sz="4788" dirty="0" err="1">
                <a:solidFill>
                  <a:srgbClr val="0070C0"/>
                </a:solidFill>
                <a:latin typeface="Times New Roman" panose="02020603050405020304" pitchFamily="18" charset="0"/>
                <a:cs typeface="Times New Roman" panose="02020603050405020304" pitchFamily="18" charset="0"/>
              </a:rPr>
              <a:t>Môn</a:t>
            </a:r>
            <a:r>
              <a:rPr lang="en-US" sz="4788" dirty="0">
                <a:solidFill>
                  <a:srgbClr val="0070C0"/>
                </a:solidFill>
                <a:latin typeface="Times New Roman" panose="02020603050405020304" pitchFamily="18" charset="0"/>
                <a:cs typeface="Times New Roman" panose="02020603050405020304" pitchFamily="18" charset="0"/>
              </a:rPr>
              <a:t>: TIẾNG VIỆT </a:t>
            </a:r>
            <a:r>
              <a:rPr lang="en-US" sz="4788">
                <a:solidFill>
                  <a:srgbClr val="0070C0"/>
                </a:solidFill>
                <a:latin typeface="Times New Roman" panose="02020603050405020304" pitchFamily="18" charset="0"/>
                <a:cs typeface="Times New Roman" panose="02020603050405020304" pitchFamily="18" charset="0"/>
              </a:rPr>
              <a:t>LỚP </a:t>
            </a:r>
            <a:r>
              <a:rPr lang="en-US" sz="4788">
                <a:solidFill>
                  <a:srgbClr val="0070C0"/>
                </a:solidFill>
                <a:latin typeface="Times New Roman" panose="02020603050405020304" pitchFamily="18" charset="0"/>
                <a:cs typeface="Times New Roman" panose="02020603050405020304" pitchFamily="18" charset="0"/>
              </a:rPr>
              <a:t>1</a:t>
            </a:r>
          </a:p>
          <a:p>
            <a:pPr>
              <a:defRPr/>
            </a:pPr>
            <a:r>
              <a:rPr lang="en-US" sz="4788">
                <a:solidFill>
                  <a:srgbClr val="0070C0"/>
                </a:solidFill>
                <a:latin typeface="Times New Roman" panose="02020603050405020304" pitchFamily="18" charset="0"/>
                <a:cs typeface="Times New Roman" panose="02020603050405020304" pitchFamily="18" charset="0"/>
              </a:rPr>
              <a:t>Bài </a:t>
            </a:r>
            <a:r>
              <a:rPr lang="en-US" sz="4788" smtClean="0">
                <a:solidFill>
                  <a:srgbClr val="0070C0"/>
                </a:solidFill>
                <a:latin typeface="Times New Roman" panose="02020603050405020304" pitchFamily="18" charset="0"/>
                <a:cs typeface="Times New Roman" panose="02020603050405020304" pitchFamily="18" charset="0"/>
              </a:rPr>
              <a:t>51: et êt it (Tiết 1+2)</a:t>
            </a:r>
            <a:endParaRPr lang="en-US" dirty="0">
              <a:solidFill>
                <a:srgbClr val="FF0000"/>
              </a:solidFill>
              <a:latin typeface="Times New Roman" panose="02020603050405020304" pitchFamily="18" charset="0"/>
              <a:cs typeface="Times New Roman" panose="02020603050405020304" pitchFamily="18" charset="0"/>
            </a:endParaRPr>
          </a:p>
          <a:p>
            <a:pPr>
              <a:defRPr/>
            </a:pPr>
            <a:endParaRPr lang="en-US" dirty="0">
              <a:solidFill>
                <a:srgbClr val="FF0000"/>
              </a:solidFill>
              <a:latin typeface="Times New Roman" panose="02020603050405020304" pitchFamily="18" charset="0"/>
              <a:cs typeface="Times New Roman" panose="02020603050405020304" pitchFamily="18" charset="0"/>
            </a:endParaRPr>
          </a:p>
          <a:p>
            <a:pPr>
              <a:defRPr/>
            </a:pPr>
            <a:r>
              <a:rPr lang="en-US" smtClean="0">
                <a:solidFill>
                  <a:srgbClr val="FF0000"/>
                </a:solidFill>
                <a:latin typeface="Times New Roman" panose="02020603050405020304" pitchFamily="18" charset="0"/>
                <a:cs typeface="Times New Roman" panose="02020603050405020304" pitchFamily="18" charset="0"/>
              </a:rPr>
              <a:t>GV</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Nguyễn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Diệu</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Hương</a:t>
            </a:r>
            <a:endParaRPr lang="en-US" dirty="0">
              <a:solidFill>
                <a:srgbClr val="FF0000"/>
              </a:solidFill>
              <a:latin typeface="Times New Roman" panose="02020603050405020304" pitchFamily="18" charset="0"/>
              <a:cs typeface="Times New Roman" panose="02020603050405020304" pitchFamily="18" charset="0"/>
            </a:endParaRPr>
          </a:p>
          <a:p>
            <a:pPr algn="l">
              <a:defRPr/>
            </a:pPr>
            <a:r>
              <a:rPr lang="en-US" smtClean="0">
                <a:solidFill>
                  <a:srgbClr val="FF0000"/>
                </a:solidFill>
                <a:latin typeface="Times New Roman" panose="02020603050405020304" pitchFamily="18" charset="0"/>
                <a:cs typeface="Times New Roman" panose="02020603050405020304" pitchFamily="18" charset="0"/>
              </a:rPr>
              <a:t>                           Lớp: 1A5</a:t>
            </a:r>
          </a:p>
          <a:p>
            <a:pPr algn="l">
              <a:defRPr/>
            </a:pPr>
            <a:r>
              <a:rPr lang="en-US" smtClean="0">
                <a:solidFill>
                  <a:srgbClr val="FF0000"/>
                </a:solidFill>
                <a:latin typeface="Times New Roman" panose="02020603050405020304" pitchFamily="18" charset="0"/>
                <a:cs typeface="Times New Roman" panose="02020603050405020304" pitchFamily="18" charset="0"/>
              </a:rPr>
              <a:t>                           Trường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Tiểu</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học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Hưng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Đạo</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3338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2519" y="1143000"/>
            <a:ext cx="5105400" cy="1323439"/>
          </a:xfrm>
          <a:prstGeom prst="rect">
            <a:avLst/>
          </a:prstGeom>
          <a:solidFill>
            <a:srgbClr val="FFC000"/>
          </a:solidFill>
        </p:spPr>
        <p:txBody>
          <a:bodyPr wrap="square" rtlCol="0">
            <a:spAutoFit/>
          </a:bodyPr>
          <a:lstStyle/>
          <a:p>
            <a:pPr algn="ctr"/>
            <a:r>
              <a:rPr lang="en-US" sz="8000">
                <a:latin typeface="Arial-Rounded" pitchFamily="34" charset="0"/>
                <a:ea typeface="Arial-Rounded" pitchFamily="34" charset="0"/>
                <a:cs typeface="Arial-Rounded" pitchFamily="34" charset="0"/>
              </a:rPr>
              <a:t>So sánh</a:t>
            </a:r>
          </a:p>
        </p:txBody>
      </p:sp>
      <p:sp>
        <p:nvSpPr>
          <p:cNvPr id="6" name="TextBox 5"/>
          <p:cNvSpPr txBox="1"/>
          <p:nvPr/>
        </p:nvSpPr>
        <p:spPr>
          <a:xfrm>
            <a:off x="2097995" y="3520733"/>
            <a:ext cx="2552700" cy="1862048"/>
          </a:xfrm>
          <a:prstGeom prst="rect">
            <a:avLst/>
          </a:prstGeom>
          <a:solidFill>
            <a:schemeClr val="accent5">
              <a:lumMod val="20000"/>
              <a:lumOff val="80000"/>
            </a:schemeClr>
          </a:solidFill>
        </p:spPr>
        <p:txBody>
          <a:bodyPr wrap="square" rtlCol="0">
            <a:spAutoFit/>
          </a:bodyPr>
          <a:lstStyle/>
          <a:p>
            <a:pPr algn="ctr"/>
            <a:r>
              <a:rPr lang="en-US" sz="11500">
                <a:latin typeface="Arial-Rounded" pitchFamily="34" charset="0"/>
                <a:ea typeface="Arial-Rounded" pitchFamily="34" charset="0"/>
                <a:cs typeface="Arial-Rounded" pitchFamily="34" charset="0"/>
              </a:rPr>
              <a:t>et</a:t>
            </a:r>
          </a:p>
        </p:txBody>
      </p:sp>
      <p:sp>
        <p:nvSpPr>
          <p:cNvPr id="7" name="TextBox 6"/>
          <p:cNvSpPr txBox="1"/>
          <p:nvPr/>
        </p:nvSpPr>
        <p:spPr>
          <a:xfrm>
            <a:off x="4978514" y="3520733"/>
            <a:ext cx="2552700" cy="1862048"/>
          </a:xfrm>
          <a:prstGeom prst="rect">
            <a:avLst/>
          </a:prstGeom>
          <a:solidFill>
            <a:schemeClr val="accent5">
              <a:lumMod val="20000"/>
              <a:lumOff val="80000"/>
            </a:schemeClr>
          </a:solidFill>
        </p:spPr>
        <p:txBody>
          <a:bodyPr wrap="square" rtlCol="0">
            <a:spAutoFit/>
          </a:bodyPr>
          <a:lstStyle/>
          <a:p>
            <a:pPr algn="ctr"/>
            <a:r>
              <a:rPr lang="en-US" sz="11500">
                <a:latin typeface="Arial-Rounded" pitchFamily="34" charset="0"/>
                <a:ea typeface="Arial-Rounded" pitchFamily="34" charset="0"/>
                <a:cs typeface="Arial-Rounded" pitchFamily="34" charset="0"/>
              </a:rPr>
              <a:t>êt</a:t>
            </a:r>
          </a:p>
        </p:txBody>
      </p:sp>
      <p:sp>
        <p:nvSpPr>
          <p:cNvPr id="9" name="TextBox 8"/>
          <p:cNvSpPr txBox="1"/>
          <p:nvPr/>
        </p:nvSpPr>
        <p:spPr>
          <a:xfrm>
            <a:off x="2495934" y="3520733"/>
            <a:ext cx="2552700" cy="1862048"/>
          </a:xfrm>
          <a:prstGeom prst="rect">
            <a:avLst/>
          </a:prstGeom>
          <a:noFill/>
        </p:spPr>
        <p:txBody>
          <a:bodyPr wrap="square" rtlCol="0">
            <a:spAutoFit/>
          </a:bodyPr>
          <a:lstStyle/>
          <a:p>
            <a:pPr algn="ctr"/>
            <a:r>
              <a:rPr lang="en-US" sz="11500">
                <a:solidFill>
                  <a:srgbClr val="FF0000"/>
                </a:solidFill>
                <a:latin typeface="Arial-Rounded" pitchFamily="34" charset="0"/>
                <a:ea typeface="Arial-Rounded" pitchFamily="34" charset="0"/>
                <a:cs typeface="Arial-Rounded" pitchFamily="34" charset="0"/>
              </a:rPr>
              <a:t>t</a:t>
            </a:r>
          </a:p>
        </p:txBody>
      </p:sp>
      <p:sp>
        <p:nvSpPr>
          <p:cNvPr id="10" name="TextBox 9"/>
          <p:cNvSpPr txBox="1"/>
          <p:nvPr/>
        </p:nvSpPr>
        <p:spPr>
          <a:xfrm>
            <a:off x="5378564" y="3520733"/>
            <a:ext cx="2552700" cy="1862048"/>
          </a:xfrm>
          <a:prstGeom prst="rect">
            <a:avLst/>
          </a:prstGeom>
          <a:noFill/>
        </p:spPr>
        <p:txBody>
          <a:bodyPr wrap="square" rtlCol="0">
            <a:spAutoFit/>
          </a:bodyPr>
          <a:lstStyle/>
          <a:p>
            <a:pPr algn="ctr"/>
            <a:r>
              <a:rPr lang="en-US" sz="11500">
                <a:solidFill>
                  <a:srgbClr val="FF0000"/>
                </a:solidFill>
                <a:latin typeface="Arial-Rounded" pitchFamily="34" charset="0"/>
                <a:ea typeface="Arial-Rounded" pitchFamily="34" charset="0"/>
                <a:cs typeface="Arial-Rounded" pitchFamily="34" charset="0"/>
              </a:rPr>
              <a:t>t</a:t>
            </a:r>
          </a:p>
        </p:txBody>
      </p:sp>
      <p:sp>
        <p:nvSpPr>
          <p:cNvPr id="12" name="TextBox 11"/>
          <p:cNvSpPr txBox="1"/>
          <p:nvPr/>
        </p:nvSpPr>
        <p:spPr>
          <a:xfrm>
            <a:off x="1919285" y="3524250"/>
            <a:ext cx="2552700" cy="1862048"/>
          </a:xfrm>
          <a:prstGeom prst="rect">
            <a:avLst/>
          </a:prstGeom>
          <a:noFill/>
        </p:spPr>
        <p:txBody>
          <a:bodyPr wrap="square" rtlCol="0">
            <a:spAutoFit/>
          </a:bodyPr>
          <a:lstStyle/>
          <a:p>
            <a:pPr algn="ctr"/>
            <a:r>
              <a:rPr lang="en-US" sz="11500">
                <a:solidFill>
                  <a:srgbClr val="00B0F0"/>
                </a:solidFill>
                <a:latin typeface="Arial-Rounded" pitchFamily="34" charset="0"/>
                <a:ea typeface="Arial-Rounded" pitchFamily="34" charset="0"/>
                <a:cs typeface="Arial-Rounded" pitchFamily="34" charset="0"/>
              </a:rPr>
              <a:t>e</a:t>
            </a:r>
          </a:p>
        </p:txBody>
      </p:sp>
      <p:sp>
        <p:nvSpPr>
          <p:cNvPr id="13" name="TextBox 12"/>
          <p:cNvSpPr txBox="1"/>
          <p:nvPr/>
        </p:nvSpPr>
        <p:spPr>
          <a:xfrm>
            <a:off x="4795835" y="3524250"/>
            <a:ext cx="2552700" cy="1862048"/>
          </a:xfrm>
          <a:prstGeom prst="rect">
            <a:avLst/>
          </a:prstGeom>
          <a:noFill/>
        </p:spPr>
        <p:txBody>
          <a:bodyPr wrap="square" rtlCol="0">
            <a:spAutoFit/>
          </a:bodyPr>
          <a:lstStyle/>
          <a:p>
            <a:pPr algn="ctr"/>
            <a:r>
              <a:rPr lang="en-US" sz="11500">
                <a:solidFill>
                  <a:srgbClr val="FFFF00"/>
                </a:solidFill>
                <a:latin typeface="Arial-Rounded" pitchFamily="34" charset="0"/>
                <a:ea typeface="Arial-Rounded" pitchFamily="34" charset="0"/>
                <a:cs typeface="Arial-Rounded" pitchFamily="34" charset="0"/>
              </a:rPr>
              <a:t>ê</a:t>
            </a:r>
          </a:p>
        </p:txBody>
      </p:sp>
      <p:sp>
        <p:nvSpPr>
          <p:cNvPr id="14" name="TextBox 13"/>
          <p:cNvSpPr txBox="1"/>
          <p:nvPr/>
        </p:nvSpPr>
        <p:spPr>
          <a:xfrm>
            <a:off x="7893164" y="3520733"/>
            <a:ext cx="2552700" cy="1862048"/>
          </a:xfrm>
          <a:prstGeom prst="rect">
            <a:avLst/>
          </a:prstGeom>
          <a:solidFill>
            <a:schemeClr val="accent5">
              <a:lumMod val="20000"/>
              <a:lumOff val="80000"/>
            </a:schemeClr>
          </a:solidFill>
        </p:spPr>
        <p:txBody>
          <a:bodyPr wrap="square" rtlCol="0">
            <a:spAutoFit/>
          </a:bodyPr>
          <a:lstStyle/>
          <a:p>
            <a:pPr algn="ctr"/>
            <a:r>
              <a:rPr lang="en-US" sz="11500">
                <a:latin typeface="Arial-Rounded" pitchFamily="34" charset="0"/>
                <a:ea typeface="Arial-Rounded" pitchFamily="34" charset="0"/>
                <a:cs typeface="Arial-Rounded" pitchFamily="34" charset="0"/>
              </a:rPr>
              <a:t>it</a:t>
            </a:r>
          </a:p>
        </p:txBody>
      </p:sp>
      <p:sp>
        <p:nvSpPr>
          <p:cNvPr id="15" name="TextBox 14"/>
          <p:cNvSpPr txBox="1"/>
          <p:nvPr/>
        </p:nvSpPr>
        <p:spPr>
          <a:xfrm>
            <a:off x="8036039" y="3520733"/>
            <a:ext cx="2552700" cy="1862048"/>
          </a:xfrm>
          <a:prstGeom prst="rect">
            <a:avLst/>
          </a:prstGeom>
          <a:noFill/>
        </p:spPr>
        <p:txBody>
          <a:bodyPr wrap="square" rtlCol="0">
            <a:spAutoFit/>
          </a:bodyPr>
          <a:lstStyle/>
          <a:p>
            <a:pPr algn="ctr"/>
            <a:r>
              <a:rPr lang="en-US" sz="11500">
                <a:solidFill>
                  <a:srgbClr val="FF0000"/>
                </a:solidFill>
                <a:latin typeface="Arial-Rounded" pitchFamily="34" charset="0"/>
                <a:ea typeface="Arial-Rounded" pitchFamily="34" charset="0"/>
                <a:cs typeface="Arial-Rounded" pitchFamily="34" charset="0"/>
              </a:rPr>
              <a:t>t</a:t>
            </a:r>
          </a:p>
        </p:txBody>
      </p:sp>
      <p:sp>
        <p:nvSpPr>
          <p:cNvPr id="16" name="TextBox 15"/>
          <p:cNvSpPr txBox="1"/>
          <p:nvPr/>
        </p:nvSpPr>
        <p:spPr>
          <a:xfrm>
            <a:off x="7703342" y="3524250"/>
            <a:ext cx="2552700" cy="1862048"/>
          </a:xfrm>
          <a:prstGeom prst="rect">
            <a:avLst/>
          </a:prstGeom>
          <a:noFill/>
        </p:spPr>
        <p:txBody>
          <a:bodyPr wrap="square" rtlCol="0">
            <a:spAutoFit/>
          </a:bodyPr>
          <a:lstStyle/>
          <a:p>
            <a:pPr algn="ctr"/>
            <a:r>
              <a:rPr lang="en-US" sz="11500">
                <a:solidFill>
                  <a:srgbClr val="00B050"/>
                </a:solidFill>
                <a:latin typeface="Arial-Rounded" pitchFamily="34" charset="0"/>
                <a:ea typeface="Arial-Rounded" pitchFamily="34" charset="0"/>
                <a:cs typeface="Arial-Rounded" pitchFamily="34" charset="0"/>
              </a:rPr>
              <a:t>i</a:t>
            </a:r>
          </a:p>
        </p:txBody>
      </p:sp>
    </p:spTree>
    <p:extLst>
      <p:ext uri="{BB962C8B-B14F-4D97-AF65-F5344CB8AC3E}">
        <p14:creationId xmlns:p14="http://schemas.microsoft.com/office/powerpoint/2010/main" val="385796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p:bldP spid="10" grpId="0"/>
      <p:bldP spid="12" grpId="0"/>
      <p:bldP spid="13" grpId="0"/>
      <p:bldP spid="14" grpId="0" animBg="1"/>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924431" y="2881984"/>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0070C0"/>
                </a:solidFill>
                <a:latin typeface="Arial-Rounded" pitchFamily="34" charset="0"/>
                <a:ea typeface="Arial-Rounded" pitchFamily="34" charset="0"/>
                <a:cs typeface="Arial-Rounded" pitchFamily="34" charset="0"/>
              </a:rPr>
              <a:t>v</a:t>
            </a:r>
          </a:p>
        </p:txBody>
      </p:sp>
      <p:sp>
        <p:nvSpPr>
          <p:cNvPr id="9" name="Title 1"/>
          <p:cNvSpPr txBox="1">
            <a:spLocks/>
          </p:cNvSpPr>
          <p:nvPr/>
        </p:nvSpPr>
        <p:spPr>
          <a:xfrm>
            <a:off x="6121244" y="2881984"/>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FF0000"/>
                </a:solidFill>
                <a:latin typeface="Arial-Rounded" pitchFamily="34" charset="0"/>
                <a:ea typeface="Arial-Rounded" pitchFamily="34" charset="0"/>
                <a:cs typeface="Arial-Rounded" pitchFamily="34" charset="0"/>
              </a:rPr>
              <a:t>et</a:t>
            </a:r>
          </a:p>
        </p:txBody>
      </p:sp>
      <p:sp>
        <p:nvSpPr>
          <p:cNvPr id="10" name="Title 1"/>
          <p:cNvSpPr txBox="1">
            <a:spLocks/>
          </p:cNvSpPr>
          <p:nvPr/>
        </p:nvSpPr>
        <p:spPr>
          <a:xfrm>
            <a:off x="3925738" y="4336555"/>
            <a:ext cx="4295089" cy="1302245"/>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0070C0"/>
                </a:solidFill>
                <a:latin typeface="Arial-Rounded" pitchFamily="34" charset="0"/>
                <a:ea typeface="Arial-Rounded" pitchFamily="34" charset="0"/>
                <a:cs typeface="Arial-Rounded" pitchFamily="34" charset="0"/>
              </a:rPr>
              <a:t>v</a:t>
            </a:r>
            <a:r>
              <a:rPr lang="en-US" sz="8800">
                <a:solidFill>
                  <a:srgbClr val="FF0000"/>
                </a:solidFill>
                <a:latin typeface="Arial-Rounded" pitchFamily="34" charset="0"/>
                <a:ea typeface="Arial-Rounded" pitchFamily="34" charset="0"/>
                <a:cs typeface="Arial-Rounded" pitchFamily="34" charset="0"/>
              </a:rPr>
              <a:t>et</a:t>
            </a:r>
          </a:p>
        </p:txBody>
      </p:sp>
      <p:grpSp>
        <p:nvGrpSpPr>
          <p:cNvPr id="34" name="Group 33"/>
          <p:cNvGrpSpPr/>
          <p:nvPr/>
        </p:nvGrpSpPr>
        <p:grpSpPr>
          <a:xfrm>
            <a:off x="215396" y="203422"/>
            <a:ext cx="2621250" cy="941185"/>
            <a:chOff x="63500" y="1429216"/>
            <a:chExt cx="1970813" cy="705889"/>
          </a:xfrm>
        </p:grpSpPr>
        <p:sp>
          <p:nvSpPr>
            <p:cNvPr id="35" name="Rounded Rectangle 34"/>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Đọc</a:t>
              </a:r>
            </a:p>
          </p:txBody>
        </p:sp>
        <p:sp>
          <p:nvSpPr>
            <p:cNvPr id="36" name="Oval 35"/>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Arial Rounded MT Bold" pitchFamily="34" charset="0"/>
                  <a:ea typeface="Arial-Rounded" pitchFamily="34" charset="0"/>
                  <a:cs typeface="Arial-Rounded" pitchFamily="34" charset="0"/>
                </a:rPr>
                <a:t>2</a:t>
              </a:r>
            </a:p>
          </p:txBody>
        </p:sp>
      </p:grpSp>
      <p:sp>
        <p:nvSpPr>
          <p:cNvPr id="24" name="Title 1"/>
          <p:cNvSpPr txBox="1">
            <a:spLocks/>
          </p:cNvSpPr>
          <p:nvPr/>
        </p:nvSpPr>
        <p:spPr>
          <a:xfrm>
            <a:off x="2736671"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et</a:t>
            </a:r>
          </a:p>
        </p:txBody>
      </p:sp>
      <p:sp>
        <p:nvSpPr>
          <p:cNvPr id="26" name="Title 1"/>
          <p:cNvSpPr txBox="1">
            <a:spLocks/>
          </p:cNvSpPr>
          <p:nvPr/>
        </p:nvSpPr>
        <p:spPr>
          <a:xfrm>
            <a:off x="5200952"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êt</a:t>
            </a:r>
          </a:p>
        </p:txBody>
      </p:sp>
      <p:sp>
        <p:nvSpPr>
          <p:cNvPr id="11" name="Title 1"/>
          <p:cNvSpPr txBox="1">
            <a:spLocks/>
          </p:cNvSpPr>
          <p:nvPr/>
        </p:nvSpPr>
        <p:spPr>
          <a:xfrm>
            <a:off x="5175466" y="4706797"/>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0070C0"/>
                </a:solidFill>
                <a:latin typeface="Arial-Rounded"/>
                <a:ea typeface="Arial-Rounded"/>
                <a:cs typeface="Arial-Rounded"/>
              </a:rPr>
              <a:t>.</a:t>
            </a:r>
            <a:endParaRPr lang="en-US" sz="8800">
              <a:solidFill>
                <a:srgbClr val="0070C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7641853"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it</a:t>
            </a:r>
          </a:p>
        </p:txBody>
      </p:sp>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4" grpId="0"/>
      <p:bldP spid="26"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08063" y="5337366"/>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két</a:t>
            </a:r>
          </a:p>
        </p:txBody>
      </p:sp>
      <p:sp>
        <p:nvSpPr>
          <p:cNvPr id="5" name="Title 1"/>
          <p:cNvSpPr txBox="1">
            <a:spLocks/>
          </p:cNvSpPr>
          <p:nvPr/>
        </p:nvSpPr>
        <p:spPr>
          <a:xfrm>
            <a:off x="4929536" y="535887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sét</a:t>
            </a:r>
          </a:p>
        </p:txBody>
      </p:sp>
      <p:sp>
        <p:nvSpPr>
          <p:cNvPr id="7" name="Title 1"/>
          <p:cNvSpPr txBox="1">
            <a:spLocks/>
          </p:cNvSpPr>
          <p:nvPr/>
        </p:nvSpPr>
        <p:spPr>
          <a:xfrm>
            <a:off x="7898004" y="53551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vẹt</a:t>
            </a:r>
          </a:p>
        </p:txBody>
      </p:sp>
      <p:sp>
        <p:nvSpPr>
          <p:cNvPr id="8" name="Title 1"/>
          <p:cNvSpPr txBox="1">
            <a:spLocks/>
          </p:cNvSpPr>
          <p:nvPr/>
        </p:nvSpPr>
        <p:spPr>
          <a:xfrm>
            <a:off x="2464414" y="516108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et</a:t>
            </a:r>
          </a:p>
        </p:txBody>
      </p:sp>
      <p:sp>
        <p:nvSpPr>
          <p:cNvPr id="11" name="Title 1"/>
          <p:cNvSpPr txBox="1">
            <a:spLocks/>
          </p:cNvSpPr>
          <p:nvPr/>
        </p:nvSpPr>
        <p:spPr>
          <a:xfrm>
            <a:off x="5384363" y="518259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et</a:t>
            </a:r>
          </a:p>
        </p:txBody>
      </p:sp>
      <p:sp>
        <p:nvSpPr>
          <p:cNvPr id="13" name="Title 1"/>
          <p:cNvSpPr txBox="1">
            <a:spLocks/>
          </p:cNvSpPr>
          <p:nvPr/>
        </p:nvSpPr>
        <p:spPr>
          <a:xfrm>
            <a:off x="8448007" y="517884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et</a:t>
            </a:r>
          </a:p>
        </p:txBody>
      </p:sp>
      <p:pic>
        <p:nvPicPr>
          <p:cNvPr id="1026" name="Picture 2" descr="Két sắt Việt tiệp K268 điện tử - Két sắt Mạnh Cườ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719" y="749300"/>
            <a:ext cx="3377399" cy="42526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ảng Trị: Sét đánh khiến 2 phụ nữ thương vong - Báo Người lao độ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1328" y="749300"/>
            <a:ext cx="7344599" cy="413133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Vẹt Sun Conure - PetXinh.net Nhím Kiểng Hamster Thỏ Bọ Ú giá rẻ"/>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Vẹt Châu Mỹ"/>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13321" y="496853"/>
            <a:ext cx="7755897" cy="4362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26"/>
                                        </p:tgtEl>
                                      </p:cBhvr>
                                    </p:animEffect>
                                    <p:set>
                                      <p:cBhvr>
                                        <p:cTn id="17" dur="1" fill="hold">
                                          <p:stCondLst>
                                            <p:cond delay="499"/>
                                          </p:stCondLst>
                                        </p:cTn>
                                        <p:tgtEl>
                                          <p:spTgt spid="102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500"/>
                                        <p:tgtEl>
                                          <p:spTgt spid="10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028"/>
                                        </p:tgtEl>
                                      </p:cBhvr>
                                    </p:animEffect>
                                    <p:set>
                                      <p:cBhvr>
                                        <p:cTn id="32" dur="1" fill="hold">
                                          <p:stCondLst>
                                            <p:cond delay="499"/>
                                          </p:stCondLst>
                                        </p:cTn>
                                        <p:tgtEl>
                                          <p:spTgt spid="102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34"/>
                                        </p:tgtEl>
                                        <p:attrNameLst>
                                          <p:attrName>style.visibility</p:attrName>
                                        </p:attrNameLst>
                                      </p:cBhvr>
                                      <p:to>
                                        <p:strVal val="visible"/>
                                      </p:to>
                                    </p:set>
                                    <p:animEffect transition="in" filter="fade">
                                      <p:cBhvr>
                                        <p:cTn id="42" dur="500"/>
                                        <p:tgtEl>
                                          <p:spTgt spid="103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034"/>
                                        </p:tgtEl>
                                      </p:cBhvr>
                                    </p:animEffect>
                                    <p:set>
                                      <p:cBhvr>
                                        <p:cTn id="47" dur="1" fill="hold">
                                          <p:stCondLst>
                                            <p:cond delay="499"/>
                                          </p:stCondLst>
                                        </p:cTn>
                                        <p:tgtEl>
                                          <p:spTgt spid="103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08063" y="5337366"/>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dệt</a:t>
            </a:r>
          </a:p>
        </p:txBody>
      </p:sp>
      <p:sp>
        <p:nvSpPr>
          <p:cNvPr id="5" name="Title 1"/>
          <p:cNvSpPr txBox="1">
            <a:spLocks/>
          </p:cNvSpPr>
          <p:nvPr/>
        </p:nvSpPr>
        <p:spPr>
          <a:xfrm>
            <a:off x="4929536" y="535887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nết</a:t>
            </a:r>
          </a:p>
        </p:txBody>
      </p:sp>
      <p:sp>
        <p:nvSpPr>
          <p:cNvPr id="7" name="Title 1"/>
          <p:cNvSpPr txBox="1">
            <a:spLocks/>
          </p:cNvSpPr>
          <p:nvPr/>
        </p:nvSpPr>
        <p:spPr>
          <a:xfrm>
            <a:off x="7898004" y="53551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tết</a:t>
            </a:r>
          </a:p>
        </p:txBody>
      </p:sp>
      <p:sp>
        <p:nvSpPr>
          <p:cNvPr id="8" name="Title 1"/>
          <p:cNvSpPr txBox="1">
            <a:spLocks/>
          </p:cNvSpPr>
          <p:nvPr/>
        </p:nvSpPr>
        <p:spPr>
          <a:xfrm>
            <a:off x="2522470" y="516108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êt</a:t>
            </a:r>
          </a:p>
        </p:txBody>
      </p:sp>
      <p:sp>
        <p:nvSpPr>
          <p:cNvPr id="11" name="Title 1"/>
          <p:cNvSpPr txBox="1">
            <a:spLocks/>
          </p:cNvSpPr>
          <p:nvPr/>
        </p:nvSpPr>
        <p:spPr>
          <a:xfrm>
            <a:off x="5427905" y="518259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êt</a:t>
            </a:r>
          </a:p>
        </p:txBody>
      </p:sp>
      <p:sp>
        <p:nvSpPr>
          <p:cNvPr id="13" name="Title 1"/>
          <p:cNvSpPr txBox="1">
            <a:spLocks/>
          </p:cNvSpPr>
          <p:nvPr/>
        </p:nvSpPr>
        <p:spPr>
          <a:xfrm>
            <a:off x="8375437" y="517884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êt</a:t>
            </a:r>
          </a:p>
        </p:txBody>
      </p:sp>
      <p:sp>
        <p:nvSpPr>
          <p:cNvPr id="3" name="AutoShape 6" descr="Vẹt Sun Conure - PetXinh.net Nhím Kiểng Hamster Thỏ Bọ Ú giá rẻ"/>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descr="Pa Xa Lào rộn ràng tiếng thoi dệt thổ cẩm | Báo Dân tộc và Phát triể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7828" y="609600"/>
            <a:ext cx="6066883" cy="42155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Xưởng dệt 52 người làm say lòng những ông lớn thời trang như Louis Vuitton,  Moncl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359" y="1143000"/>
            <a:ext cx="6336405" cy="364587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Top 99 Hình Ảnh Ngày Tết Nguyên Đán 2021 Ý Nghĩa Nhất - Hình Ảnh Đẹp HD | Hình  ảnh, Lì xì, Ông bà"/>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9021" y="462313"/>
            <a:ext cx="5216391" cy="4258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64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050"/>
                                        </p:tgtEl>
                                      </p:cBhvr>
                                    </p:animEffect>
                                    <p:set>
                                      <p:cBhvr>
                                        <p:cTn id="17" dur="1" fill="hold">
                                          <p:stCondLst>
                                            <p:cond delay="499"/>
                                          </p:stCondLst>
                                        </p:cTn>
                                        <p:tgtEl>
                                          <p:spTgt spid="205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fade">
                                      <p:cBhvr>
                                        <p:cTn id="22" dur="500"/>
                                        <p:tgtEl>
                                          <p:spTgt spid="20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2052"/>
                                        </p:tgtEl>
                                      </p:cBhvr>
                                    </p:animEffect>
                                    <p:set>
                                      <p:cBhvr>
                                        <p:cTn id="27" dur="1" fill="hold">
                                          <p:stCondLst>
                                            <p:cond delay="499"/>
                                          </p:stCondLst>
                                        </p:cTn>
                                        <p:tgtEl>
                                          <p:spTgt spid="205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5"/>
                                        </p:tgtEl>
                                      </p:cBhvr>
                                    </p:animEffect>
                                    <p:set>
                                      <p:cBhvr>
                                        <p:cTn id="47" dur="1" fill="hold">
                                          <p:stCondLst>
                                            <p:cond delay="499"/>
                                          </p:stCondLst>
                                        </p:cTn>
                                        <p:tgtEl>
                                          <p:spTgt spid="1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08063" y="534972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lít</a:t>
            </a:r>
          </a:p>
        </p:txBody>
      </p:sp>
      <p:sp>
        <p:nvSpPr>
          <p:cNvPr id="5" name="Title 1"/>
          <p:cNvSpPr txBox="1">
            <a:spLocks/>
          </p:cNvSpPr>
          <p:nvPr/>
        </p:nvSpPr>
        <p:spPr>
          <a:xfrm>
            <a:off x="4929536" y="535887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mít</a:t>
            </a:r>
          </a:p>
        </p:txBody>
      </p:sp>
      <p:sp>
        <p:nvSpPr>
          <p:cNvPr id="7" name="Title 1"/>
          <p:cNvSpPr txBox="1">
            <a:spLocks/>
          </p:cNvSpPr>
          <p:nvPr/>
        </p:nvSpPr>
        <p:spPr>
          <a:xfrm>
            <a:off x="7898004" y="53551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vịt</a:t>
            </a:r>
          </a:p>
        </p:txBody>
      </p:sp>
      <p:sp>
        <p:nvSpPr>
          <p:cNvPr id="3" name="AutoShape 6" descr="Vẹt Sun Conure - PetXinh.net Nhím Kiểng Hamster Thỏ Bọ Ú giá rẻ"/>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6" name="Group 5"/>
          <p:cNvGrpSpPr/>
          <p:nvPr/>
        </p:nvGrpSpPr>
        <p:grpSpPr>
          <a:xfrm>
            <a:off x="2252743" y="5175101"/>
            <a:ext cx="1790683" cy="1406323"/>
            <a:chOff x="2252743" y="5173439"/>
            <a:chExt cx="1790683" cy="1406323"/>
          </a:xfrm>
        </p:grpSpPr>
        <p:sp>
          <p:nvSpPr>
            <p:cNvPr id="8" name="Title 1"/>
            <p:cNvSpPr txBox="1">
              <a:spLocks/>
            </p:cNvSpPr>
            <p:nvPr/>
          </p:nvSpPr>
          <p:spPr>
            <a:xfrm>
              <a:off x="2448033" y="517343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t</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4692"/>
            <a:stretch/>
          </p:blipFill>
          <p:spPr bwMode="auto">
            <a:xfrm>
              <a:off x="2252743" y="5420660"/>
              <a:ext cx="1597025" cy="115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Group 15"/>
          <p:cNvGrpSpPr/>
          <p:nvPr/>
        </p:nvGrpSpPr>
        <p:grpSpPr>
          <a:xfrm>
            <a:off x="5429919" y="5189615"/>
            <a:ext cx="1790683" cy="1406323"/>
            <a:chOff x="2252743" y="5173439"/>
            <a:chExt cx="1790683" cy="1406323"/>
          </a:xfrm>
        </p:grpSpPr>
        <p:sp>
          <p:nvSpPr>
            <p:cNvPr id="17" name="Title 1"/>
            <p:cNvSpPr txBox="1">
              <a:spLocks/>
            </p:cNvSpPr>
            <p:nvPr/>
          </p:nvSpPr>
          <p:spPr>
            <a:xfrm>
              <a:off x="2448033" y="517343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t</a:t>
              </a:r>
            </a:p>
          </p:txBody>
        </p:sp>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4692"/>
            <a:stretch/>
          </p:blipFill>
          <p:spPr bwMode="auto">
            <a:xfrm>
              <a:off x="2252743" y="5420660"/>
              <a:ext cx="1597025" cy="115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9" name="Group 18"/>
          <p:cNvGrpSpPr/>
          <p:nvPr/>
        </p:nvGrpSpPr>
        <p:grpSpPr>
          <a:xfrm>
            <a:off x="8340147" y="5175101"/>
            <a:ext cx="1790683" cy="1406323"/>
            <a:chOff x="2252743" y="5173439"/>
            <a:chExt cx="1790683" cy="1406323"/>
          </a:xfrm>
        </p:grpSpPr>
        <p:sp>
          <p:nvSpPr>
            <p:cNvPr id="20" name="Title 1"/>
            <p:cNvSpPr txBox="1">
              <a:spLocks/>
            </p:cNvSpPr>
            <p:nvPr/>
          </p:nvSpPr>
          <p:spPr>
            <a:xfrm>
              <a:off x="2448033" y="517343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t</a:t>
              </a:r>
            </a:p>
          </p:txBody>
        </p:sp>
        <p:pic>
          <p:nvPicPr>
            <p:cNvPr id="2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4692"/>
            <a:stretch/>
          </p:blipFill>
          <p:spPr bwMode="auto">
            <a:xfrm>
              <a:off x="2252743" y="5420660"/>
              <a:ext cx="1597025" cy="115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76" name="Picture 4" descr="Giải Toán lớp 2 bài Lít - Bài tập h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6452" y="1512600"/>
            <a:ext cx="6617799" cy="277643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Ăn mít ngừa ung thư, tăng cường sức khỏe tuyến giáp ~ Ẩm Thực Thông Thá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2652" y="312738"/>
            <a:ext cx="5865397" cy="439904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Vịt siêu thị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4351" y="192233"/>
            <a:ext cx="4673837" cy="4673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96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076"/>
                                        </p:tgtEl>
                                      </p:cBhvr>
                                    </p:animEffect>
                                    <p:set>
                                      <p:cBhvr>
                                        <p:cTn id="17" dur="1" fill="hold">
                                          <p:stCondLst>
                                            <p:cond delay="499"/>
                                          </p:stCondLst>
                                        </p:cTn>
                                        <p:tgtEl>
                                          <p:spTgt spid="307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8"/>
                                        </p:tgtEl>
                                        <p:attrNameLst>
                                          <p:attrName>style.visibility</p:attrName>
                                        </p:attrNameLst>
                                      </p:cBhvr>
                                      <p:to>
                                        <p:strVal val="visible"/>
                                      </p:to>
                                    </p:set>
                                    <p:animEffect transition="in" filter="fade">
                                      <p:cBhvr>
                                        <p:cTn id="27" dur="500"/>
                                        <p:tgtEl>
                                          <p:spTgt spid="307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3078"/>
                                        </p:tgtEl>
                                      </p:cBhvr>
                                    </p:animEffect>
                                    <p:set>
                                      <p:cBhvr>
                                        <p:cTn id="32" dur="1" fill="hold">
                                          <p:stCondLst>
                                            <p:cond delay="499"/>
                                          </p:stCondLst>
                                        </p:cTn>
                                        <p:tgtEl>
                                          <p:spTgt spid="307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80"/>
                                        </p:tgtEl>
                                        <p:attrNameLst>
                                          <p:attrName>style.visibility</p:attrName>
                                        </p:attrNameLst>
                                      </p:cBhvr>
                                      <p:to>
                                        <p:strVal val="visible"/>
                                      </p:to>
                                    </p:set>
                                    <p:animEffect transition="in" filter="fade">
                                      <p:cBhvr>
                                        <p:cTn id="42" dur="500"/>
                                        <p:tgtEl>
                                          <p:spTgt spid="308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3080"/>
                                        </p:tgtEl>
                                      </p:cBhvr>
                                    </p:animEffect>
                                    <p:set>
                                      <p:cBhvr>
                                        <p:cTn id="47" dur="1" fill="hold">
                                          <p:stCondLst>
                                            <p:cond delay="499"/>
                                          </p:stCondLst>
                                        </p:cTn>
                                        <p:tgtEl>
                                          <p:spTgt spid="308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08063" y="466392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lít</a:t>
            </a:r>
          </a:p>
        </p:txBody>
      </p:sp>
      <p:sp>
        <p:nvSpPr>
          <p:cNvPr id="5" name="Title 1"/>
          <p:cNvSpPr txBox="1">
            <a:spLocks/>
          </p:cNvSpPr>
          <p:nvPr/>
        </p:nvSpPr>
        <p:spPr>
          <a:xfrm>
            <a:off x="4929536" y="467307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mít</a:t>
            </a:r>
          </a:p>
        </p:txBody>
      </p:sp>
      <p:sp>
        <p:nvSpPr>
          <p:cNvPr id="7" name="Title 1"/>
          <p:cNvSpPr txBox="1">
            <a:spLocks/>
          </p:cNvSpPr>
          <p:nvPr/>
        </p:nvSpPr>
        <p:spPr>
          <a:xfrm>
            <a:off x="7898004" y="46693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vịt</a:t>
            </a:r>
          </a:p>
        </p:txBody>
      </p:sp>
      <p:grpSp>
        <p:nvGrpSpPr>
          <p:cNvPr id="6" name="Group 5"/>
          <p:cNvGrpSpPr/>
          <p:nvPr/>
        </p:nvGrpSpPr>
        <p:grpSpPr>
          <a:xfrm>
            <a:off x="2269124" y="4489301"/>
            <a:ext cx="1790683" cy="1406323"/>
            <a:chOff x="2252743" y="5173439"/>
            <a:chExt cx="1790683" cy="1406323"/>
          </a:xfrm>
        </p:grpSpPr>
        <p:sp>
          <p:nvSpPr>
            <p:cNvPr id="8" name="Title 1"/>
            <p:cNvSpPr txBox="1">
              <a:spLocks/>
            </p:cNvSpPr>
            <p:nvPr/>
          </p:nvSpPr>
          <p:spPr>
            <a:xfrm>
              <a:off x="2448033" y="517343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t</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4692"/>
            <a:stretch/>
          </p:blipFill>
          <p:spPr bwMode="auto">
            <a:xfrm>
              <a:off x="2252743" y="5420660"/>
              <a:ext cx="1597025" cy="115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Group 15"/>
          <p:cNvGrpSpPr/>
          <p:nvPr/>
        </p:nvGrpSpPr>
        <p:grpSpPr>
          <a:xfrm>
            <a:off x="5429919" y="4503815"/>
            <a:ext cx="1790683" cy="1406323"/>
            <a:chOff x="2252743" y="5173439"/>
            <a:chExt cx="1790683" cy="1406323"/>
          </a:xfrm>
        </p:grpSpPr>
        <p:sp>
          <p:nvSpPr>
            <p:cNvPr id="17" name="Title 1"/>
            <p:cNvSpPr txBox="1">
              <a:spLocks/>
            </p:cNvSpPr>
            <p:nvPr/>
          </p:nvSpPr>
          <p:spPr>
            <a:xfrm>
              <a:off x="2448033" y="517343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t</a:t>
              </a:r>
            </a:p>
          </p:txBody>
        </p:sp>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4692"/>
            <a:stretch/>
          </p:blipFill>
          <p:spPr bwMode="auto">
            <a:xfrm>
              <a:off x="2252743" y="5420660"/>
              <a:ext cx="1597025" cy="115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9" name="Group 18"/>
          <p:cNvGrpSpPr/>
          <p:nvPr/>
        </p:nvGrpSpPr>
        <p:grpSpPr>
          <a:xfrm>
            <a:off x="8340147" y="4489301"/>
            <a:ext cx="1790683" cy="1406323"/>
            <a:chOff x="2252743" y="5173439"/>
            <a:chExt cx="1790683" cy="1406323"/>
          </a:xfrm>
        </p:grpSpPr>
        <p:sp>
          <p:nvSpPr>
            <p:cNvPr id="20" name="Title 1"/>
            <p:cNvSpPr txBox="1">
              <a:spLocks/>
            </p:cNvSpPr>
            <p:nvPr/>
          </p:nvSpPr>
          <p:spPr>
            <a:xfrm>
              <a:off x="2448033" y="517343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t</a:t>
              </a:r>
            </a:p>
          </p:txBody>
        </p:sp>
        <p:pic>
          <p:nvPicPr>
            <p:cNvPr id="2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4692"/>
            <a:stretch/>
          </p:blipFill>
          <p:spPr bwMode="auto">
            <a:xfrm>
              <a:off x="2252743" y="5420660"/>
              <a:ext cx="1597025" cy="115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2" name="Title 1"/>
          <p:cNvSpPr txBox="1">
            <a:spLocks/>
          </p:cNvSpPr>
          <p:nvPr/>
        </p:nvSpPr>
        <p:spPr>
          <a:xfrm>
            <a:off x="1908063" y="33766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dệt</a:t>
            </a:r>
          </a:p>
        </p:txBody>
      </p:sp>
      <p:sp>
        <p:nvSpPr>
          <p:cNvPr id="23" name="Title 1"/>
          <p:cNvSpPr txBox="1">
            <a:spLocks/>
          </p:cNvSpPr>
          <p:nvPr/>
        </p:nvSpPr>
        <p:spPr>
          <a:xfrm>
            <a:off x="4929536" y="3398193"/>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nết</a:t>
            </a:r>
          </a:p>
        </p:txBody>
      </p:sp>
      <p:sp>
        <p:nvSpPr>
          <p:cNvPr id="24" name="Title 1"/>
          <p:cNvSpPr txBox="1">
            <a:spLocks/>
          </p:cNvSpPr>
          <p:nvPr/>
        </p:nvSpPr>
        <p:spPr>
          <a:xfrm>
            <a:off x="7898004" y="33944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tết</a:t>
            </a:r>
          </a:p>
        </p:txBody>
      </p:sp>
      <p:sp>
        <p:nvSpPr>
          <p:cNvPr id="25" name="Title 1"/>
          <p:cNvSpPr txBox="1">
            <a:spLocks/>
          </p:cNvSpPr>
          <p:nvPr/>
        </p:nvSpPr>
        <p:spPr>
          <a:xfrm>
            <a:off x="2522470" y="32004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êt</a:t>
            </a:r>
          </a:p>
        </p:txBody>
      </p:sp>
      <p:sp>
        <p:nvSpPr>
          <p:cNvPr id="26" name="Title 1"/>
          <p:cNvSpPr txBox="1">
            <a:spLocks/>
          </p:cNvSpPr>
          <p:nvPr/>
        </p:nvSpPr>
        <p:spPr>
          <a:xfrm>
            <a:off x="5427905" y="322190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êt</a:t>
            </a:r>
          </a:p>
        </p:txBody>
      </p:sp>
      <p:sp>
        <p:nvSpPr>
          <p:cNvPr id="27" name="Title 1"/>
          <p:cNvSpPr txBox="1">
            <a:spLocks/>
          </p:cNvSpPr>
          <p:nvPr/>
        </p:nvSpPr>
        <p:spPr>
          <a:xfrm>
            <a:off x="8375437" y="3218158"/>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êt</a:t>
            </a:r>
          </a:p>
        </p:txBody>
      </p:sp>
      <p:sp>
        <p:nvSpPr>
          <p:cNvPr id="28" name="Title 1"/>
          <p:cNvSpPr txBox="1">
            <a:spLocks/>
          </p:cNvSpPr>
          <p:nvPr/>
        </p:nvSpPr>
        <p:spPr>
          <a:xfrm>
            <a:off x="1908063" y="20050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két</a:t>
            </a:r>
          </a:p>
        </p:txBody>
      </p:sp>
      <p:sp>
        <p:nvSpPr>
          <p:cNvPr id="29" name="Title 1"/>
          <p:cNvSpPr txBox="1">
            <a:spLocks/>
          </p:cNvSpPr>
          <p:nvPr/>
        </p:nvSpPr>
        <p:spPr>
          <a:xfrm>
            <a:off x="4929536" y="2026593"/>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sét</a:t>
            </a:r>
          </a:p>
        </p:txBody>
      </p:sp>
      <p:sp>
        <p:nvSpPr>
          <p:cNvPr id="30" name="Title 1"/>
          <p:cNvSpPr txBox="1">
            <a:spLocks/>
          </p:cNvSpPr>
          <p:nvPr/>
        </p:nvSpPr>
        <p:spPr>
          <a:xfrm>
            <a:off x="7898004" y="20228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vẹt</a:t>
            </a:r>
          </a:p>
        </p:txBody>
      </p:sp>
      <p:sp>
        <p:nvSpPr>
          <p:cNvPr id="31" name="Title 1"/>
          <p:cNvSpPr txBox="1">
            <a:spLocks/>
          </p:cNvSpPr>
          <p:nvPr/>
        </p:nvSpPr>
        <p:spPr>
          <a:xfrm>
            <a:off x="2482609" y="18288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et</a:t>
            </a:r>
          </a:p>
        </p:txBody>
      </p:sp>
      <p:sp>
        <p:nvSpPr>
          <p:cNvPr id="32" name="Title 1"/>
          <p:cNvSpPr txBox="1">
            <a:spLocks/>
          </p:cNvSpPr>
          <p:nvPr/>
        </p:nvSpPr>
        <p:spPr>
          <a:xfrm>
            <a:off x="5401511" y="186211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et</a:t>
            </a:r>
          </a:p>
        </p:txBody>
      </p:sp>
      <p:sp>
        <p:nvSpPr>
          <p:cNvPr id="33" name="Title 1"/>
          <p:cNvSpPr txBox="1">
            <a:spLocks/>
          </p:cNvSpPr>
          <p:nvPr/>
        </p:nvSpPr>
        <p:spPr>
          <a:xfrm>
            <a:off x="8375437" y="1846558"/>
            <a:ext cx="175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et</a:t>
            </a:r>
          </a:p>
        </p:txBody>
      </p:sp>
    </p:spTree>
    <p:extLst>
      <p:ext uri="{BB962C8B-B14F-4D97-AF65-F5344CB8AC3E}">
        <p14:creationId xmlns:p14="http://schemas.microsoft.com/office/powerpoint/2010/main" val="42168931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4093523" y="1600200"/>
            <a:ext cx="1930425" cy="954858"/>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0070C0"/>
                </a:solidFill>
                <a:latin typeface="Arial-Rounded" pitchFamily="34" charset="0"/>
                <a:ea typeface="Arial-Rounded" pitchFamily="34" charset="0"/>
                <a:cs typeface="Arial-Rounded" pitchFamily="34" charset="0"/>
              </a:rPr>
              <a:t>v</a:t>
            </a:r>
          </a:p>
        </p:txBody>
      </p:sp>
      <p:sp>
        <p:nvSpPr>
          <p:cNvPr id="26" name="Title 1"/>
          <p:cNvSpPr txBox="1">
            <a:spLocks/>
          </p:cNvSpPr>
          <p:nvPr/>
        </p:nvSpPr>
        <p:spPr>
          <a:xfrm>
            <a:off x="6051891" y="1600200"/>
            <a:ext cx="1930425" cy="954858"/>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FF0000"/>
                </a:solidFill>
                <a:latin typeface="Arial-Rounded" pitchFamily="34" charset="0"/>
                <a:ea typeface="Arial-Rounded" pitchFamily="34" charset="0"/>
                <a:cs typeface="Arial-Rounded" pitchFamily="34" charset="0"/>
              </a:rPr>
              <a:t>et</a:t>
            </a:r>
          </a:p>
        </p:txBody>
      </p:sp>
      <p:sp>
        <p:nvSpPr>
          <p:cNvPr id="27" name="Title 1"/>
          <p:cNvSpPr txBox="1">
            <a:spLocks/>
          </p:cNvSpPr>
          <p:nvPr/>
        </p:nvSpPr>
        <p:spPr>
          <a:xfrm>
            <a:off x="4093523" y="2612574"/>
            <a:ext cx="3904626" cy="1076235"/>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0070C0"/>
                </a:solidFill>
                <a:latin typeface="Arial-Rounded" pitchFamily="34" charset="0"/>
                <a:ea typeface="Arial-Rounded" pitchFamily="34" charset="0"/>
                <a:cs typeface="Arial-Rounded" pitchFamily="34" charset="0"/>
              </a:rPr>
              <a:t>v</a:t>
            </a:r>
            <a:r>
              <a:rPr lang="en-US" sz="8800">
                <a:solidFill>
                  <a:srgbClr val="FF0000"/>
                </a:solidFill>
                <a:latin typeface="Arial-Rounded" pitchFamily="34" charset="0"/>
                <a:ea typeface="Arial-Rounded" pitchFamily="34" charset="0"/>
                <a:cs typeface="Arial-Rounded" pitchFamily="34" charset="0"/>
              </a:rPr>
              <a:t>et</a:t>
            </a:r>
          </a:p>
        </p:txBody>
      </p:sp>
      <p:sp>
        <p:nvSpPr>
          <p:cNvPr id="28" name="Title 1"/>
          <p:cNvSpPr txBox="1">
            <a:spLocks/>
          </p:cNvSpPr>
          <p:nvPr/>
        </p:nvSpPr>
        <p:spPr>
          <a:xfrm>
            <a:off x="2736671" y="22860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et</a:t>
            </a:r>
          </a:p>
        </p:txBody>
      </p:sp>
      <p:sp>
        <p:nvSpPr>
          <p:cNvPr id="29" name="Title 1"/>
          <p:cNvSpPr txBox="1">
            <a:spLocks/>
          </p:cNvSpPr>
          <p:nvPr/>
        </p:nvSpPr>
        <p:spPr>
          <a:xfrm>
            <a:off x="5200952" y="22860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êt</a:t>
            </a:r>
          </a:p>
        </p:txBody>
      </p:sp>
      <p:sp>
        <p:nvSpPr>
          <p:cNvPr id="30" name="Title 1"/>
          <p:cNvSpPr txBox="1">
            <a:spLocks/>
          </p:cNvSpPr>
          <p:nvPr/>
        </p:nvSpPr>
        <p:spPr>
          <a:xfrm>
            <a:off x="5267195" y="2869811"/>
            <a:ext cx="1834580"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0070C0"/>
                </a:solidFill>
                <a:latin typeface="Arial-Rounded"/>
                <a:ea typeface="Arial-Rounded"/>
                <a:cs typeface="Arial-Rounded"/>
              </a:rPr>
              <a:t>.</a:t>
            </a:r>
            <a:endParaRPr lang="en-US" sz="8800">
              <a:solidFill>
                <a:srgbClr val="0070C0"/>
              </a:solidFill>
              <a:latin typeface="Arial-Rounded" pitchFamily="34" charset="0"/>
              <a:ea typeface="Arial-Rounded" pitchFamily="34" charset="0"/>
              <a:cs typeface="Arial-Rounded" pitchFamily="34" charset="0"/>
            </a:endParaRPr>
          </a:p>
        </p:txBody>
      </p:sp>
      <p:sp>
        <p:nvSpPr>
          <p:cNvPr id="31" name="Title 1"/>
          <p:cNvSpPr txBox="1">
            <a:spLocks/>
          </p:cNvSpPr>
          <p:nvPr/>
        </p:nvSpPr>
        <p:spPr>
          <a:xfrm>
            <a:off x="7641853" y="22860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it</a:t>
            </a:r>
          </a:p>
        </p:txBody>
      </p:sp>
      <p:sp>
        <p:nvSpPr>
          <p:cNvPr id="32" name="Title 1"/>
          <p:cNvSpPr txBox="1">
            <a:spLocks/>
          </p:cNvSpPr>
          <p:nvPr/>
        </p:nvSpPr>
        <p:spPr>
          <a:xfrm>
            <a:off x="1908063" y="40624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két</a:t>
            </a:r>
          </a:p>
        </p:txBody>
      </p:sp>
      <p:sp>
        <p:nvSpPr>
          <p:cNvPr id="33" name="Title 1"/>
          <p:cNvSpPr txBox="1">
            <a:spLocks/>
          </p:cNvSpPr>
          <p:nvPr/>
        </p:nvSpPr>
        <p:spPr>
          <a:xfrm>
            <a:off x="4929536" y="4083993"/>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sét</a:t>
            </a:r>
          </a:p>
        </p:txBody>
      </p:sp>
      <p:sp>
        <p:nvSpPr>
          <p:cNvPr id="34" name="Title 1"/>
          <p:cNvSpPr txBox="1">
            <a:spLocks/>
          </p:cNvSpPr>
          <p:nvPr/>
        </p:nvSpPr>
        <p:spPr>
          <a:xfrm>
            <a:off x="7898004" y="40802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vẹt</a:t>
            </a:r>
          </a:p>
        </p:txBody>
      </p:sp>
      <p:sp>
        <p:nvSpPr>
          <p:cNvPr id="38" name="Title 1"/>
          <p:cNvSpPr txBox="1">
            <a:spLocks/>
          </p:cNvSpPr>
          <p:nvPr/>
        </p:nvSpPr>
        <p:spPr>
          <a:xfrm>
            <a:off x="1908063" y="4976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dệt</a:t>
            </a:r>
          </a:p>
        </p:txBody>
      </p:sp>
      <p:sp>
        <p:nvSpPr>
          <p:cNvPr id="39" name="Title 1"/>
          <p:cNvSpPr txBox="1">
            <a:spLocks/>
          </p:cNvSpPr>
          <p:nvPr/>
        </p:nvSpPr>
        <p:spPr>
          <a:xfrm>
            <a:off x="4929536" y="4998393"/>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nết</a:t>
            </a:r>
          </a:p>
        </p:txBody>
      </p:sp>
      <p:sp>
        <p:nvSpPr>
          <p:cNvPr id="40" name="Title 1"/>
          <p:cNvSpPr txBox="1">
            <a:spLocks/>
          </p:cNvSpPr>
          <p:nvPr/>
        </p:nvSpPr>
        <p:spPr>
          <a:xfrm>
            <a:off x="7898004" y="49946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tết</a:t>
            </a:r>
          </a:p>
        </p:txBody>
      </p:sp>
      <p:sp>
        <p:nvSpPr>
          <p:cNvPr id="58" name="Title 1"/>
          <p:cNvSpPr txBox="1">
            <a:spLocks/>
          </p:cNvSpPr>
          <p:nvPr/>
        </p:nvSpPr>
        <p:spPr>
          <a:xfrm>
            <a:off x="1908063" y="581342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lít</a:t>
            </a:r>
          </a:p>
        </p:txBody>
      </p:sp>
      <p:sp>
        <p:nvSpPr>
          <p:cNvPr id="59" name="Title 1"/>
          <p:cNvSpPr txBox="1">
            <a:spLocks/>
          </p:cNvSpPr>
          <p:nvPr/>
        </p:nvSpPr>
        <p:spPr>
          <a:xfrm>
            <a:off x="4929536" y="5822574"/>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mít</a:t>
            </a:r>
          </a:p>
        </p:txBody>
      </p:sp>
      <p:sp>
        <p:nvSpPr>
          <p:cNvPr id="60" name="Title 1"/>
          <p:cNvSpPr txBox="1">
            <a:spLocks/>
          </p:cNvSpPr>
          <p:nvPr/>
        </p:nvSpPr>
        <p:spPr>
          <a:xfrm>
            <a:off x="7898004" y="581882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vịt</a:t>
            </a:r>
          </a:p>
        </p:txBody>
      </p:sp>
    </p:spTree>
    <p:extLst>
      <p:ext uri="{BB962C8B-B14F-4D97-AF65-F5344CB8AC3E}">
        <p14:creationId xmlns:p14="http://schemas.microsoft.com/office/powerpoint/2010/main" val="3445718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72099" y="5130077"/>
            <a:ext cx="697913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con vẹt</a:t>
            </a:r>
          </a:p>
        </p:txBody>
      </p:sp>
      <p:sp>
        <p:nvSpPr>
          <p:cNvPr id="7" name="Title 1"/>
          <p:cNvSpPr txBox="1">
            <a:spLocks/>
          </p:cNvSpPr>
          <p:nvPr/>
        </p:nvSpPr>
        <p:spPr>
          <a:xfrm>
            <a:off x="6298635" y="5127724"/>
            <a:ext cx="2220684"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et</a:t>
            </a:r>
          </a:p>
        </p:txBody>
      </p:sp>
      <p:sp>
        <p:nvSpPr>
          <p:cNvPr id="2" name="AutoShape 2"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descr="Scarlet Macaw (Ara macao). | Aves exóticas, Loros, Pinturas flora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8858" y="283709"/>
            <a:ext cx="3662711" cy="4567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66319" y="54395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bồ kết</a:t>
            </a:r>
          </a:p>
        </p:txBody>
      </p:sp>
      <p:sp>
        <p:nvSpPr>
          <p:cNvPr id="6" name="Title 1"/>
          <p:cNvSpPr txBox="1">
            <a:spLocks/>
          </p:cNvSpPr>
          <p:nvPr/>
        </p:nvSpPr>
        <p:spPr>
          <a:xfrm>
            <a:off x="6131863" y="5439504"/>
            <a:ext cx="2082656"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êt</a:t>
            </a:r>
          </a:p>
        </p:txBody>
      </p:sp>
      <p:pic>
        <p:nvPicPr>
          <p:cNvPr id="5" name="Picture 2" descr="5 Công Dụng Bất Ngờ Của Trái Bồ Kế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7252" y="597448"/>
            <a:ext cx="6045620" cy="4376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13088" y="5564481"/>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quả mít</a:t>
            </a:r>
          </a:p>
        </p:txBody>
      </p:sp>
      <p:grpSp>
        <p:nvGrpSpPr>
          <p:cNvPr id="6" name="Group 5"/>
          <p:cNvGrpSpPr/>
          <p:nvPr/>
        </p:nvGrpSpPr>
        <p:grpSpPr>
          <a:xfrm>
            <a:off x="6010771" y="5443359"/>
            <a:ext cx="2813348" cy="1859485"/>
            <a:chOff x="1919413" y="5235219"/>
            <a:chExt cx="2209237" cy="1859485"/>
          </a:xfrm>
        </p:grpSpPr>
        <p:sp>
          <p:nvSpPr>
            <p:cNvPr id="7" name="Title 1"/>
            <p:cNvSpPr txBox="1">
              <a:spLocks/>
            </p:cNvSpPr>
            <p:nvPr/>
          </p:nvSpPr>
          <p:spPr>
            <a:xfrm>
              <a:off x="2453139" y="523521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t</a:t>
              </a: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4692"/>
            <a:stretch/>
          </p:blipFill>
          <p:spPr bwMode="auto">
            <a:xfrm>
              <a:off x="1919413" y="5387414"/>
              <a:ext cx="2209237" cy="1707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146" name="Picture 2" descr="Quá trình quả mít chín như thế nào? - Blog chia se kien thuc nong nghiep"/>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88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043253" y="609600"/>
            <a:ext cx="5972358" cy="4479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hlinkClick r:id="rId3" action="ppaction://hlinksldjump"/>
          </p:cNvPr>
          <p:cNvPicPr>
            <a:picLocks noChangeAspect="1"/>
          </p:cNvPicPr>
          <p:nvPr/>
        </p:nvPicPr>
        <p:blipFill rotWithShape="1">
          <a:blip r:embed="rId4" cstate="print">
            <a:extLst>
              <a:ext uri="{28A0092B-C50C-407E-A947-70E740481C1C}">
                <a14:useLocalDpi xmlns:a14="http://schemas.microsoft.com/office/drawing/2010/main" val="0"/>
              </a:ext>
            </a:extLst>
          </a:blip>
          <a:srcRect l="15344" t="60756" r="57683" b="11771"/>
          <a:stretch/>
        </p:blipFill>
        <p:spPr>
          <a:xfrm>
            <a:off x="7147719" y="1686426"/>
            <a:ext cx="1662547" cy="1828800"/>
          </a:xfrm>
          <a:prstGeom prst="rect">
            <a:avLst/>
          </a:prstGeom>
        </p:spPr>
      </p:pic>
      <p:pic>
        <p:nvPicPr>
          <p:cNvPr id="12" name="Picture 11">
            <a:hlinkClick r:id="rId5" action="ppaction://hlinksldjump"/>
          </p:cNvPr>
          <p:cNvPicPr>
            <a:picLocks noChangeAspect="1"/>
          </p:cNvPicPr>
          <p:nvPr/>
        </p:nvPicPr>
        <p:blipFill rotWithShape="1">
          <a:blip r:embed="rId6" cstate="print">
            <a:extLst>
              <a:ext uri="{28A0092B-C50C-407E-A947-70E740481C1C}">
                <a14:useLocalDpi xmlns:a14="http://schemas.microsoft.com/office/drawing/2010/main" val="0"/>
              </a:ext>
            </a:extLst>
          </a:blip>
          <a:srcRect l="3209" t="37727" r="75332" b="38896"/>
          <a:stretch/>
        </p:blipFill>
        <p:spPr>
          <a:xfrm>
            <a:off x="5593239" y="1679169"/>
            <a:ext cx="1554480" cy="1828800"/>
          </a:xfrm>
          <a:prstGeom prst="rect">
            <a:avLst/>
          </a:prstGeom>
        </p:spPr>
      </p:pic>
      <p:pic>
        <p:nvPicPr>
          <p:cNvPr id="13" name="Picture 12">
            <a:hlinkClick r:id="rId7" action="ppaction://hlinksldjump"/>
          </p:cNvPr>
          <p:cNvPicPr>
            <a:picLocks noChangeAspect="1"/>
          </p:cNvPicPr>
          <p:nvPr/>
        </p:nvPicPr>
        <p:blipFill rotWithShape="1">
          <a:blip r:embed="rId8" cstate="print">
            <a:extLst>
              <a:ext uri="{28A0092B-C50C-407E-A947-70E740481C1C}">
                <a14:useLocalDpi xmlns:a14="http://schemas.microsoft.com/office/drawing/2010/main" val="0"/>
              </a:ext>
            </a:extLst>
          </a:blip>
          <a:srcRect l="5347" t="2800" r="70021" b="73328"/>
          <a:stretch/>
        </p:blipFill>
        <p:spPr>
          <a:xfrm>
            <a:off x="3890977" y="1679169"/>
            <a:ext cx="1747256" cy="1828800"/>
          </a:xfrm>
          <a:prstGeom prst="rect">
            <a:avLst/>
          </a:prstGeom>
        </p:spPr>
      </p:pic>
      <p:pic>
        <p:nvPicPr>
          <p:cNvPr id="16" name="Picture 15">
            <a:hlinkClick r:id="rId9" action="ppaction://hlinksldjump"/>
          </p:cNvPr>
          <p:cNvPicPr>
            <a:picLocks noChangeAspect="1"/>
          </p:cNvPicPr>
          <p:nvPr/>
        </p:nvPicPr>
        <p:blipFill rotWithShape="1">
          <a:blip r:embed="rId10" cstate="print">
            <a:extLst>
              <a:ext uri="{28A0092B-C50C-407E-A947-70E740481C1C}">
                <a14:useLocalDpi xmlns:a14="http://schemas.microsoft.com/office/drawing/2010/main" val="0"/>
              </a:ext>
            </a:extLst>
          </a:blip>
          <a:srcRect l="23227" t="27339" r="48981" b="45321"/>
          <a:stretch/>
        </p:blipFill>
        <p:spPr>
          <a:xfrm>
            <a:off x="3916798" y="3510643"/>
            <a:ext cx="1721435" cy="1828800"/>
          </a:xfrm>
          <a:prstGeom prst="rect">
            <a:avLst/>
          </a:prstGeom>
        </p:spPr>
      </p:pic>
      <p:pic>
        <p:nvPicPr>
          <p:cNvPr id="17" name="Picture 16">
            <a:hlinkClick r:id="rId11" action="ppaction://hlinksldjump"/>
          </p:cNvPr>
          <p:cNvPicPr>
            <a:picLocks noChangeAspect="1"/>
          </p:cNvPicPr>
          <p:nvPr/>
        </p:nvPicPr>
        <p:blipFill rotWithShape="1">
          <a:blip r:embed="rId12" cstate="print">
            <a:extLst>
              <a:ext uri="{28A0092B-C50C-407E-A947-70E740481C1C}">
                <a14:useLocalDpi xmlns:a14="http://schemas.microsoft.com/office/drawing/2010/main" val="0"/>
              </a:ext>
            </a:extLst>
          </a:blip>
          <a:srcRect l="62096" t="28639" r="12452" b="41449"/>
          <a:stretch/>
        </p:blipFill>
        <p:spPr>
          <a:xfrm>
            <a:off x="7147720" y="3496129"/>
            <a:ext cx="1662546" cy="1828800"/>
          </a:xfrm>
          <a:prstGeom prst="rect">
            <a:avLst/>
          </a:prstGeom>
        </p:spPr>
      </p:pic>
      <p:pic>
        <p:nvPicPr>
          <p:cNvPr id="18" name="Picture 17">
            <a:hlinkClick r:id="rId13" action="ppaction://hlinksldjump"/>
          </p:cNvPr>
          <p:cNvPicPr>
            <a:picLocks noChangeAspect="1"/>
          </p:cNvPicPr>
          <p:nvPr/>
        </p:nvPicPr>
        <p:blipFill rotWithShape="1">
          <a:blip r:embed="rId14" cstate="print">
            <a:extLst>
              <a:ext uri="{28A0092B-C50C-407E-A947-70E740481C1C}">
                <a14:useLocalDpi xmlns:a14="http://schemas.microsoft.com/office/drawing/2010/main" val="0"/>
              </a:ext>
            </a:extLst>
          </a:blip>
          <a:srcRect l="42354" t="54539" r="33801" b="18109"/>
          <a:stretch/>
        </p:blipFill>
        <p:spPr>
          <a:xfrm>
            <a:off x="5632351" y="3510643"/>
            <a:ext cx="1515367" cy="1828800"/>
          </a:xfrm>
          <a:prstGeom prst="rect">
            <a:avLst/>
          </a:prstGeom>
        </p:spPr>
      </p:pic>
      <p:pic>
        <p:nvPicPr>
          <p:cNvPr id="3074" name="Picture 2">
            <a:hlinkClick r:id="rId15" action="ppaction://hlinksldjump"/>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ounded Rectangle 13"/>
          <p:cNvSpPr/>
          <p:nvPr/>
        </p:nvSpPr>
        <p:spPr>
          <a:xfrm>
            <a:off x="696775" y="278015"/>
            <a:ext cx="3021944" cy="941185"/>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Khởi động</a:t>
            </a:r>
          </a:p>
        </p:txBody>
      </p:sp>
    </p:spTree>
    <p:extLst>
      <p:ext uri="{BB962C8B-B14F-4D97-AF65-F5344CB8AC3E}">
        <p14:creationId xmlns:p14="http://schemas.microsoft.com/office/powerpoint/2010/main" val="3147744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2"/>
                                        </p:tgtEl>
                                        <p:attrNameLst>
                                          <p:attrName>ppt_x</p:attrName>
                                        </p:attrNameLst>
                                      </p:cBhvr>
                                      <p:tavLst>
                                        <p:tav tm="0">
                                          <p:val>
                                            <p:strVal val="ppt_x"/>
                                          </p:val>
                                        </p:tav>
                                        <p:tav tm="100000">
                                          <p:val>
                                            <p:strVal val="ppt_x"/>
                                          </p:val>
                                        </p:tav>
                                      </p:tavLst>
                                    </p:anim>
                                    <p:anim calcmode="lin" valueType="num">
                                      <p:cBhvr additive="base">
                                        <p:cTn id="14" dur="500"/>
                                        <p:tgtEl>
                                          <p:spTgt spid="12"/>
                                        </p:tgtEl>
                                        <p:attrNameLst>
                                          <p:attrName>ppt_y</p:attrName>
                                        </p:attrNameLst>
                                      </p:cBhvr>
                                      <p:tavLst>
                                        <p:tav tm="0">
                                          <p:val>
                                            <p:strVal val="ppt_y"/>
                                          </p:val>
                                        </p:tav>
                                        <p:tav tm="100000">
                                          <p:val>
                                            <p:strVal val="1+ppt_h/2"/>
                                          </p:val>
                                        </p:tav>
                                      </p:tavLst>
                                    </p:anim>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3"/>
                                        </p:tgtEl>
                                        <p:attrNameLst>
                                          <p:attrName>ppt_x</p:attrName>
                                        </p:attrNameLst>
                                      </p:cBhvr>
                                      <p:tavLst>
                                        <p:tav tm="0">
                                          <p:val>
                                            <p:strVal val="ppt_x"/>
                                          </p:val>
                                        </p:tav>
                                        <p:tav tm="100000">
                                          <p:val>
                                            <p:strVal val="ppt_x"/>
                                          </p:val>
                                        </p:tav>
                                      </p:tavLst>
                                    </p:anim>
                                    <p:anim calcmode="lin" valueType="num">
                                      <p:cBhvr additive="base">
                                        <p:cTn id="21" dur="500"/>
                                        <p:tgtEl>
                                          <p:spTgt spid="3"/>
                                        </p:tgtEl>
                                        <p:attrNameLst>
                                          <p:attrName>ppt_y</p:attrName>
                                        </p:attrNameLst>
                                      </p:cBhvr>
                                      <p:tavLst>
                                        <p:tav tm="0">
                                          <p:val>
                                            <p:strVal val="ppt_y"/>
                                          </p:val>
                                        </p:tav>
                                        <p:tav tm="100000">
                                          <p:val>
                                            <p:strVal val="1+ppt_h/2"/>
                                          </p:val>
                                        </p:tav>
                                      </p:tavLst>
                                    </p:anim>
                                    <p:set>
                                      <p:cBhvr>
                                        <p:cTn id="2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6"/>
                                        </p:tgtEl>
                                        <p:attrNameLst>
                                          <p:attrName>ppt_x</p:attrName>
                                        </p:attrNameLst>
                                      </p:cBhvr>
                                      <p:tavLst>
                                        <p:tav tm="0">
                                          <p:val>
                                            <p:strVal val="ppt_x"/>
                                          </p:val>
                                        </p:tav>
                                        <p:tav tm="100000">
                                          <p:val>
                                            <p:strVal val="ppt_x"/>
                                          </p:val>
                                        </p:tav>
                                      </p:tavLst>
                                    </p:anim>
                                    <p:anim calcmode="lin" valueType="num">
                                      <p:cBhvr additive="base">
                                        <p:cTn id="28" dur="500"/>
                                        <p:tgtEl>
                                          <p:spTgt spid="16"/>
                                        </p:tgtEl>
                                        <p:attrNameLst>
                                          <p:attrName>ppt_y</p:attrName>
                                        </p:attrNameLst>
                                      </p:cBhvr>
                                      <p:tavLst>
                                        <p:tav tm="0">
                                          <p:val>
                                            <p:strVal val="ppt_y"/>
                                          </p:val>
                                        </p:tav>
                                        <p:tav tm="100000">
                                          <p:val>
                                            <p:strVal val="1+ppt_h/2"/>
                                          </p:val>
                                        </p:tav>
                                      </p:tavLst>
                                    </p:anim>
                                    <p:set>
                                      <p:cBhvr>
                                        <p:cTn id="2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0" restart="whenNotActive" fill="hold" evtFilter="cancelBubble" nodeType="interactiveSeq">
                <p:stCondLst>
                  <p:cond evt="onClick" delay="0">
                    <p:tgtEl>
                      <p:spTgt spid="18"/>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8"/>
                                        </p:tgtEl>
                                        <p:attrNameLst>
                                          <p:attrName>ppt_x</p:attrName>
                                        </p:attrNameLst>
                                      </p:cBhvr>
                                      <p:tavLst>
                                        <p:tav tm="0">
                                          <p:val>
                                            <p:strVal val="ppt_x"/>
                                          </p:val>
                                        </p:tav>
                                        <p:tav tm="100000">
                                          <p:val>
                                            <p:strVal val="ppt_x"/>
                                          </p:val>
                                        </p:tav>
                                      </p:tavLst>
                                    </p:anim>
                                    <p:anim calcmode="lin" valueType="num">
                                      <p:cBhvr additive="base">
                                        <p:cTn id="35" dur="500"/>
                                        <p:tgtEl>
                                          <p:spTgt spid="18"/>
                                        </p:tgtEl>
                                        <p:attrNameLst>
                                          <p:attrName>ppt_y</p:attrName>
                                        </p:attrNameLst>
                                      </p:cBhvr>
                                      <p:tavLst>
                                        <p:tav tm="0">
                                          <p:val>
                                            <p:strVal val="ppt_y"/>
                                          </p:val>
                                        </p:tav>
                                        <p:tav tm="100000">
                                          <p:val>
                                            <p:strVal val="1+ppt_h/2"/>
                                          </p:val>
                                        </p:tav>
                                      </p:tavLst>
                                    </p:anim>
                                    <p:set>
                                      <p:cBhvr>
                                        <p:cTn id="36"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7" restart="whenNotActive" fill="hold" evtFilter="cancelBubble" nodeType="interactiveSeq">
                <p:stCondLst>
                  <p:cond evt="onClick" delay="0">
                    <p:tgtEl>
                      <p:spTgt spid="17"/>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1+ppt_h/2"/>
                                          </p:val>
                                        </p:tav>
                                      </p:tavLst>
                                    </p:anim>
                                    <p:set>
                                      <p:cBhvr>
                                        <p:cTn id="4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41391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bồ kết</a:t>
            </a:r>
          </a:p>
        </p:txBody>
      </p:sp>
      <p:sp>
        <p:nvSpPr>
          <p:cNvPr id="16" name="Title 1"/>
          <p:cNvSpPr txBox="1">
            <a:spLocks/>
          </p:cNvSpPr>
          <p:nvPr/>
        </p:nvSpPr>
        <p:spPr>
          <a:xfrm>
            <a:off x="-319881" y="471909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con vẹt</a:t>
            </a:r>
          </a:p>
        </p:txBody>
      </p:sp>
      <p:sp>
        <p:nvSpPr>
          <p:cNvPr id="8" name="Title 1"/>
          <p:cNvSpPr txBox="1">
            <a:spLocks/>
          </p:cNvSpPr>
          <p:nvPr/>
        </p:nvSpPr>
        <p:spPr>
          <a:xfrm>
            <a:off x="730011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quả mít</a:t>
            </a:r>
          </a:p>
        </p:txBody>
      </p:sp>
      <p:pic>
        <p:nvPicPr>
          <p:cNvPr id="10" name="Picture 2" descr="Quá trình quả mít chín như thế nào? - Blog chia se kien thuc nong nghiep"/>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88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8333986" y="1676400"/>
            <a:ext cx="3418666" cy="2564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5 Công Dụng Bất Ngờ Của Trái Bồ Kế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6299" y="1657350"/>
            <a:ext cx="3541640" cy="2564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Scarlet Macaw (Ara macao). | Aves exóticas, Loros, Pinturas floral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0802" y="1676400"/>
            <a:ext cx="2041034" cy="254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a:spLocks/>
          </p:cNvSpPr>
          <p:nvPr/>
        </p:nvSpPr>
        <p:spPr>
          <a:xfrm>
            <a:off x="1908063" y="3124200"/>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két</a:t>
            </a:r>
          </a:p>
        </p:txBody>
      </p:sp>
      <p:sp>
        <p:nvSpPr>
          <p:cNvPr id="33" name="Title 1"/>
          <p:cNvSpPr txBox="1">
            <a:spLocks/>
          </p:cNvSpPr>
          <p:nvPr/>
        </p:nvSpPr>
        <p:spPr>
          <a:xfrm>
            <a:off x="4929536" y="3145709"/>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sét</a:t>
            </a:r>
          </a:p>
        </p:txBody>
      </p:sp>
      <p:sp>
        <p:nvSpPr>
          <p:cNvPr id="34" name="Title 1"/>
          <p:cNvSpPr txBox="1">
            <a:spLocks/>
          </p:cNvSpPr>
          <p:nvPr/>
        </p:nvSpPr>
        <p:spPr>
          <a:xfrm>
            <a:off x="7898004" y="314195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vẹt</a:t>
            </a:r>
          </a:p>
        </p:txBody>
      </p:sp>
      <p:sp>
        <p:nvSpPr>
          <p:cNvPr id="38" name="Title 1"/>
          <p:cNvSpPr txBox="1">
            <a:spLocks/>
          </p:cNvSpPr>
          <p:nvPr/>
        </p:nvSpPr>
        <p:spPr>
          <a:xfrm>
            <a:off x="1908063" y="4038600"/>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dệt</a:t>
            </a:r>
          </a:p>
        </p:txBody>
      </p:sp>
      <p:sp>
        <p:nvSpPr>
          <p:cNvPr id="39" name="Title 1"/>
          <p:cNvSpPr txBox="1">
            <a:spLocks/>
          </p:cNvSpPr>
          <p:nvPr/>
        </p:nvSpPr>
        <p:spPr>
          <a:xfrm>
            <a:off x="4929536" y="4060109"/>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nết</a:t>
            </a:r>
          </a:p>
        </p:txBody>
      </p:sp>
      <p:sp>
        <p:nvSpPr>
          <p:cNvPr id="40" name="Title 1"/>
          <p:cNvSpPr txBox="1">
            <a:spLocks/>
          </p:cNvSpPr>
          <p:nvPr/>
        </p:nvSpPr>
        <p:spPr>
          <a:xfrm>
            <a:off x="7898004" y="405635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tết</a:t>
            </a:r>
          </a:p>
        </p:txBody>
      </p:sp>
      <p:sp>
        <p:nvSpPr>
          <p:cNvPr id="58" name="Title 1"/>
          <p:cNvSpPr txBox="1">
            <a:spLocks/>
          </p:cNvSpPr>
          <p:nvPr/>
        </p:nvSpPr>
        <p:spPr>
          <a:xfrm>
            <a:off x="1908063" y="487513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lít</a:t>
            </a:r>
          </a:p>
        </p:txBody>
      </p:sp>
      <p:sp>
        <p:nvSpPr>
          <p:cNvPr id="59" name="Title 1"/>
          <p:cNvSpPr txBox="1">
            <a:spLocks/>
          </p:cNvSpPr>
          <p:nvPr/>
        </p:nvSpPr>
        <p:spPr>
          <a:xfrm>
            <a:off x="4929536" y="4884290"/>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mít</a:t>
            </a:r>
          </a:p>
        </p:txBody>
      </p:sp>
      <p:sp>
        <p:nvSpPr>
          <p:cNvPr id="60" name="Title 1"/>
          <p:cNvSpPr txBox="1">
            <a:spLocks/>
          </p:cNvSpPr>
          <p:nvPr/>
        </p:nvSpPr>
        <p:spPr>
          <a:xfrm>
            <a:off x="7898004" y="4880539"/>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vịt</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0790" y="19050"/>
            <a:ext cx="4839494" cy="3506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itle 1"/>
          <p:cNvSpPr txBox="1">
            <a:spLocks/>
          </p:cNvSpPr>
          <p:nvPr/>
        </p:nvSpPr>
        <p:spPr>
          <a:xfrm>
            <a:off x="3337719" y="583955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bồ kết</a:t>
            </a:r>
          </a:p>
        </p:txBody>
      </p:sp>
      <p:sp>
        <p:nvSpPr>
          <p:cNvPr id="20" name="Title 1"/>
          <p:cNvSpPr txBox="1">
            <a:spLocks/>
          </p:cNvSpPr>
          <p:nvPr/>
        </p:nvSpPr>
        <p:spPr>
          <a:xfrm>
            <a:off x="-396081" y="583955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con vẹt</a:t>
            </a:r>
          </a:p>
        </p:txBody>
      </p:sp>
      <p:sp>
        <p:nvSpPr>
          <p:cNvPr id="21" name="Title 1"/>
          <p:cNvSpPr txBox="1">
            <a:spLocks/>
          </p:cNvSpPr>
          <p:nvPr/>
        </p:nvSpPr>
        <p:spPr>
          <a:xfrm>
            <a:off x="7223919" y="583955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quả mít</a:t>
            </a:r>
          </a:p>
        </p:txBody>
      </p:sp>
    </p:spTree>
    <p:extLst>
      <p:ext uri="{BB962C8B-B14F-4D97-AF65-F5344CB8AC3E}">
        <p14:creationId xmlns:p14="http://schemas.microsoft.com/office/powerpoint/2010/main" val="861264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728119" y="242779"/>
            <a:ext cx="8773090" cy="6252107"/>
            <a:chOff x="2347119" y="381000"/>
            <a:chExt cx="7250487" cy="5167033"/>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673" t="40816" r="29578" b="27551"/>
            <a:stretch/>
          </p:blipFill>
          <p:spPr bwMode="auto">
            <a:xfrm>
              <a:off x="2347119" y="381000"/>
              <a:ext cx="7250487" cy="2881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779" t="28030" r="28329" b="44834"/>
            <a:stretch/>
          </p:blipFill>
          <p:spPr bwMode="auto">
            <a:xfrm>
              <a:off x="2392474" y="3109807"/>
              <a:ext cx="7174288" cy="2438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Rounded Rectangle 5"/>
          <p:cNvSpPr/>
          <p:nvPr/>
        </p:nvSpPr>
        <p:spPr>
          <a:xfrm>
            <a:off x="514160" y="277948"/>
            <a:ext cx="2442559" cy="642841"/>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Arial-Rounded" pitchFamily="34" charset="0"/>
                <a:ea typeface="Arial-Rounded" pitchFamily="34" charset="0"/>
                <a:cs typeface="Arial-Rounded" pitchFamily="34" charset="0"/>
              </a:rPr>
              <a:t>  Viết vở</a:t>
            </a:r>
          </a:p>
        </p:txBody>
      </p:sp>
    </p:spTree>
    <p:extLst>
      <p:ext uri="{BB962C8B-B14F-4D97-AF65-F5344CB8AC3E}">
        <p14:creationId xmlns:p14="http://schemas.microsoft.com/office/powerpoint/2010/main" val="32513802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130" b="64354"/>
          <a:stretch/>
        </p:blipFill>
        <p:spPr>
          <a:xfrm>
            <a:off x="1127919" y="76200"/>
            <a:ext cx="8910777" cy="4087091"/>
          </a:xfrm>
          <a:prstGeom prst="rect">
            <a:avLst/>
          </a:prstGeom>
        </p:spPr>
      </p:pic>
      <p:grpSp>
        <p:nvGrpSpPr>
          <p:cNvPr id="7" name="Group 6"/>
          <p:cNvGrpSpPr/>
          <p:nvPr/>
        </p:nvGrpSpPr>
        <p:grpSpPr>
          <a:xfrm>
            <a:off x="215396" y="203422"/>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Đọc</a:t>
              </a:r>
            </a:p>
          </p:txBody>
        </p:sp>
        <p:sp>
          <p:nvSpPr>
            <p:cNvPr id="10" name="Oval 9"/>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Arial Rounded MT Bold" pitchFamily="34" charset="0"/>
                  <a:ea typeface="Arial-Rounded" pitchFamily="34" charset="0"/>
                  <a:cs typeface="Arial-Rounded" pitchFamily="34" charset="0"/>
                </a:rPr>
                <a:t>4</a:t>
              </a:r>
            </a:p>
          </p:txBody>
        </p:sp>
      </p:grpSp>
      <p:sp>
        <p:nvSpPr>
          <p:cNvPr id="25" name="Title 1"/>
          <p:cNvSpPr txBox="1">
            <a:spLocks/>
          </p:cNvSpPr>
          <p:nvPr/>
        </p:nvSpPr>
        <p:spPr>
          <a:xfrm>
            <a:off x="247650" y="428600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a:solidFill>
                  <a:srgbClr val="0070C0"/>
                </a:solidFill>
                <a:latin typeface="Arial-Rounded" pitchFamily="34" charset="0"/>
                <a:ea typeface="Arial-Rounded" pitchFamily="34" charset="0"/>
                <a:cs typeface="Arial-Rounded" pitchFamily="34" charset="0"/>
              </a:rPr>
              <a:t>	Tết đến thật gần. Cái rét vẫn đậm. Mấy cây đào đã chi chít lộc non. Vài nụ tròn đỏ thắm vừa hé nở. Rồi trời ấm dần, đàn én nhỏ lại ríu rít bay về, náo nức đón chào năm mới.</a:t>
            </a:r>
          </a:p>
        </p:txBody>
      </p:sp>
      <p:cxnSp>
        <p:nvCxnSpPr>
          <p:cNvPr id="32" name="Straight Connector 31"/>
          <p:cNvCxnSpPr/>
          <p:nvPr/>
        </p:nvCxnSpPr>
        <p:spPr>
          <a:xfrm>
            <a:off x="1432719" y="4716475"/>
            <a:ext cx="7005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223919" y="4716475"/>
            <a:ext cx="67064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633119" y="5257800"/>
            <a:ext cx="7377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856136" y="6553200"/>
            <a:ext cx="55425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12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63209" y="1523412"/>
            <a:ext cx="2473208"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tết</a:t>
            </a:r>
          </a:p>
        </p:txBody>
      </p:sp>
      <p:sp>
        <p:nvSpPr>
          <p:cNvPr id="7" name="Title 1"/>
          <p:cNvSpPr txBox="1">
            <a:spLocks/>
          </p:cNvSpPr>
          <p:nvPr/>
        </p:nvSpPr>
        <p:spPr>
          <a:xfrm>
            <a:off x="4917702" y="1541250"/>
            <a:ext cx="2473208"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rét</a:t>
            </a:r>
          </a:p>
        </p:txBody>
      </p:sp>
      <p:sp>
        <p:nvSpPr>
          <p:cNvPr id="8" name="Title 1"/>
          <p:cNvSpPr txBox="1">
            <a:spLocks/>
          </p:cNvSpPr>
          <p:nvPr/>
        </p:nvSpPr>
        <p:spPr>
          <a:xfrm>
            <a:off x="6450519" y="3886200"/>
            <a:ext cx="4381439"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ríu rít</a:t>
            </a:r>
          </a:p>
        </p:txBody>
      </p:sp>
      <p:sp>
        <p:nvSpPr>
          <p:cNvPr id="5" name="Title 1"/>
          <p:cNvSpPr txBox="1">
            <a:spLocks/>
          </p:cNvSpPr>
          <p:nvPr/>
        </p:nvSpPr>
        <p:spPr>
          <a:xfrm>
            <a:off x="1363209" y="3886200"/>
            <a:ext cx="449580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chi chít</a:t>
            </a:r>
          </a:p>
        </p:txBody>
      </p:sp>
      <p:sp>
        <p:nvSpPr>
          <p:cNvPr id="6" name="Title 1"/>
          <p:cNvSpPr txBox="1">
            <a:spLocks/>
          </p:cNvSpPr>
          <p:nvPr/>
        </p:nvSpPr>
        <p:spPr>
          <a:xfrm>
            <a:off x="8358750" y="1541250"/>
            <a:ext cx="2473208"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rít</a:t>
            </a:r>
          </a:p>
        </p:txBody>
      </p:sp>
    </p:spTree>
    <p:extLst>
      <p:ext uri="{BB962C8B-B14F-4D97-AF65-F5344CB8AC3E}">
        <p14:creationId xmlns:p14="http://schemas.microsoft.com/office/powerpoint/2010/main" val="340366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78415" y="5809343"/>
            <a:ext cx="3709813" cy="999950"/>
          </a:xfrm>
          <a:prstGeom prst="rect">
            <a:avLst/>
          </a:prstGeom>
          <a:solidFill>
            <a:schemeClr val="accent5">
              <a:lumMod val="5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chemeClr val="bg1"/>
                </a:solidFill>
                <a:latin typeface="Arial-Rounded" pitchFamily="34" charset="0"/>
                <a:ea typeface="Arial-Rounded" pitchFamily="34" charset="0"/>
                <a:cs typeface="Arial-Rounded" pitchFamily="34" charset="0"/>
              </a:rPr>
              <a:t>cây đào</a:t>
            </a:r>
          </a:p>
        </p:txBody>
      </p:sp>
      <p:pic>
        <p:nvPicPr>
          <p:cNvPr id="9218" name="Picture 2" descr="Cây đào tiếng Anh là gì? Từ vựng tiếng Anh về ho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8184" y="159106"/>
            <a:ext cx="7570273" cy="5376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9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Ý nghĩa hoa đà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2" y="-1"/>
            <a:ext cx="12192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1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78415" y="5809343"/>
            <a:ext cx="3709813" cy="999950"/>
          </a:xfrm>
          <a:prstGeom prst="rect">
            <a:avLst/>
          </a:prstGeom>
          <a:solidFill>
            <a:schemeClr val="accent5">
              <a:lumMod val="5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chemeClr val="bg1"/>
                </a:solidFill>
                <a:latin typeface="Arial-Rounded" pitchFamily="34" charset="0"/>
                <a:ea typeface="Arial-Rounded" pitchFamily="34" charset="0"/>
                <a:cs typeface="Arial-Rounded" pitchFamily="34" charset="0"/>
              </a:rPr>
              <a:t>chim én</a:t>
            </a:r>
          </a:p>
        </p:txBody>
      </p:sp>
      <p:pic>
        <p:nvPicPr>
          <p:cNvPr id="14338" name="Picture 2" descr="Mơ thấy chim đánh con gì để mang tới may mắn và cơ hội trúng lớ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119" y="533400"/>
            <a:ext cx="6984759" cy="4654535"/>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Giấc Mơ Thấy Chim én Có điềm Báo Và ý Nghĩa Gì ?"/>
          <p:cNvPicPr>
            <a:picLocks noChangeAspect="1" noChangeArrowheads="1"/>
          </p:cNvPicPr>
          <p:nvPr/>
        </p:nvPicPr>
        <p:blipFill rotWithShape="1">
          <a:blip r:embed="rId3">
            <a:extLst>
              <a:ext uri="{28A0092B-C50C-407E-A947-70E740481C1C}">
                <a14:useLocalDpi xmlns:a14="http://schemas.microsoft.com/office/drawing/2010/main" val="0"/>
              </a:ext>
            </a:extLst>
          </a:blip>
          <a:srcRect r="45243"/>
          <a:stretch/>
        </p:blipFill>
        <p:spPr bwMode="auto">
          <a:xfrm>
            <a:off x="7681119" y="533400"/>
            <a:ext cx="3821919" cy="466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55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130" b="64354"/>
          <a:stretch/>
        </p:blipFill>
        <p:spPr>
          <a:xfrm>
            <a:off x="1127919" y="-101684"/>
            <a:ext cx="8910777" cy="4087091"/>
          </a:xfrm>
          <a:prstGeom prst="rect">
            <a:avLst/>
          </a:prstGeom>
        </p:spPr>
      </p:pic>
      <p:grpSp>
        <p:nvGrpSpPr>
          <p:cNvPr id="7" name="Group 6"/>
          <p:cNvGrpSpPr/>
          <p:nvPr/>
        </p:nvGrpSpPr>
        <p:grpSpPr>
          <a:xfrm>
            <a:off x="215396" y="203422"/>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Đọc</a:t>
              </a:r>
            </a:p>
          </p:txBody>
        </p:sp>
        <p:sp>
          <p:nvSpPr>
            <p:cNvPr id="10" name="Oval 9"/>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Arial Rounded MT Bold" pitchFamily="34" charset="0"/>
                  <a:ea typeface="Arial-Rounded" pitchFamily="34" charset="0"/>
                  <a:cs typeface="Arial-Rounded" pitchFamily="34" charset="0"/>
                </a:rPr>
                <a:t>4</a:t>
              </a:r>
            </a:p>
          </p:txBody>
        </p:sp>
      </p:grpSp>
      <p:sp>
        <p:nvSpPr>
          <p:cNvPr id="25" name="Title 1"/>
          <p:cNvSpPr txBox="1">
            <a:spLocks/>
          </p:cNvSpPr>
          <p:nvPr/>
        </p:nvSpPr>
        <p:spPr>
          <a:xfrm>
            <a:off x="247650" y="4292844"/>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a:solidFill>
                  <a:srgbClr val="0070C0"/>
                </a:solidFill>
                <a:latin typeface="Arial-Rounded" pitchFamily="34" charset="0"/>
                <a:ea typeface="Arial-Rounded" pitchFamily="34" charset="0"/>
                <a:cs typeface="Arial-Rounded" pitchFamily="34" charset="0"/>
              </a:rPr>
              <a:t>	Tết đến thật gần. Cái rét vẫn đậm. Mấy cây đào đã chi chít lộc non. Vài nụ tròn đỏ thắm vừa hé nở. Rồi trời ấm dần, đàn én nhỏ lại ríu rít bay về, náo nức đón chào năm mới.</a:t>
            </a:r>
          </a:p>
        </p:txBody>
      </p:sp>
      <p:sp>
        <p:nvSpPr>
          <p:cNvPr id="12" name="Oval 11"/>
          <p:cNvSpPr/>
          <p:nvPr/>
        </p:nvSpPr>
        <p:spPr>
          <a:xfrm>
            <a:off x="1096235" y="3758050"/>
            <a:ext cx="457200" cy="27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Arial" pitchFamily="34" charset="0"/>
                <a:ea typeface="Arial-Rounded" pitchFamily="34" charset="0"/>
                <a:cs typeface="Arial" pitchFamily="34" charset="0"/>
              </a:rPr>
              <a:t>1</a:t>
            </a:r>
          </a:p>
        </p:txBody>
      </p:sp>
      <p:sp>
        <p:nvSpPr>
          <p:cNvPr id="13" name="Oval 12"/>
          <p:cNvSpPr/>
          <p:nvPr/>
        </p:nvSpPr>
        <p:spPr>
          <a:xfrm>
            <a:off x="5809181" y="3869394"/>
            <a:ext cx="457200" cy="27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Arial" pitchFamily="34" charset="0"/>
                <a:ea typeface="Arial-Rounded" pitchFamily="34" charset="0"/>
                <a:cs typeface="Arial" pitchFamily="34" charset="0"/>
              </a:rPr>
              <a:t>2</a:t>
            </a:r>
          </a:p>
        </p:txBody>
      </p:sp>
      <p:sp>
        <p:nvSpPr>
          <p:cNvPr id="16" name="Oval 15"/>
          <p:cNvSpPr/>
          <p:nvPr/>
        </p:nvSpPr>
        <p:spPr>
          <a:xfrm>
            <a:off x="10424319" y="3869394"/>
            <a:ext cx="457200" cy="27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Arial" pitchFamily="34" charset="0"/>
                <a:ea typeface="Arial-Rounded" pitchFamily="34" charset="0"/>
                <a:cs typeface="Arial" pitchFamily="34" charset="0"/>
              </a:rPr>
              <a:t>3</a:t>
            </a:r>
          </a:p>
        </p:txBody>
      </p:sp>
      <p:sp>
        <p:nvSpPr>
          <p:cNvPr id="18" name="Oval 17"/>
          <p:cNvSpPr/>
          <p:nvPr/>
        </p:nvSpPr>
        <p:spPr>
          <a:xfrm>
            <a:off x="7528719" y="4724400"/>
            <a:ext cx="457200" cy="27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Arial" pitchFamily="34" charset="0"/>
                <a:ea typeface="Arial-Rounded" pitchFamily="34" charset="0"/>
                <a:cs typeface="Arial" pitchFamily="34" charset="0"/>
              </a:rPr>
              <a:t>4</a:t>
            </a:r>
          </a:p>
        </p:txBody>
      </p:sp>
      <p:sp>
        <p:nvSpPr>
          <p:cNvPr id="21" name="Oval 20"/>
          <p:cNvSpPr/>
          <p:nvPr/>
        </p:nvSpPr>
        <p:spPr>
          <a:xfrm>
            <a:off x="4252119" y="5240250"/>
            <a:ext cx="457200" cy="27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Arial" pitchFamily="34" charset="0"/>
                <a:ea typeface="Arial-Rounded" pitchFamily="34" charset="0"/>
                <a:cs typeface="Arial" pitchFamily="34" charset="0"/>
              </a:rPr>
              <a:t>5</a:t>
            </a:r>
          </a:p>
        </p:txBody>
      </p:sp>
    </p:spTree>
    <p:extLst>
      <p:ext uri="{BB962C8B-B14F-4D97-AF65-F5344CB8AC3E}">
        <p14:creationId xmlns:p14="http://schemas.microsoft.com/office/powerpoint/2010/main" val="229089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8" grpId="0" animBg="1"/>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50712" y="9906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5400">
                <a:solidFill>
                  <a:srgbClr val="0070C0"/>
                </a:solidFill>
                <a:latin typeface="Arial-Rounded" pitchFamily="34" charset="0"/>
                <a:ea typeface="Arial-Rounded" pitchFamily="34" charset="0"/>
                <a:cs typeface="Arial-Rounded" pitchFamily="34" charset="0"/>
              </a:rPr>
              <a:t>	Tết đến thật gần. Cái rét vẫn đậm. Mấy cây đào đã chi chít lộc non. Vài nụ tròn đỏ thắm vừa hé nở. Rồi trời ấm dần, đàn én nhỏ lại ríu rít bay về, náo nức đón chào năm mới.</a:t>
            </a:r>
          </a:p>
        </p:txBody>
      </p:sp>
      <p:cxnSp>
        <p:nvCxnSpPr>
          <p:cNvPr id="47" name="Straight Connector 46"/>
          <p:cNvCxnSpPr/>
          <p:nvPr/>
        </p:nvCxnSpPr>
        <p:spPr>
          <a:xfrm>
            <a:off x="6919119" y="990600"/>
            <a:ext cx="479586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97101" y="1676400"/>
            <a:ext cx="946521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122631" y="1713722"/>
            <a:ext cx="169323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50712" y="2362200"/>
            <a:ext cx="765900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473489"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Khi tết đến gần, thời tiết như thế nào?</a:t>
            </a:r>
          </a:p>
        </p:txBody>
      </p:sp>
      <p:cxnSp>
        <p:nvCxnSpPr>
          <p:cNvPr id="17" name="Straight Connector 16"/>
          <p:cNvCxnSpPr/>
          <p:nvPr/>
        </p:nvCxnSpPr>
        <p:spPr>
          <a:xfrm>
            <a:off x="1904063" y="3120854"/>
            <a:ext cx="21761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66184"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Cây đào có đặc điểm gì khi tết đến?</a:t>
            </a:r>
          </a:p>
        </p:txBody>
      </p:sp>
      <p:sp>
        <p:nvSpPr>
          <p:cNvPr id="16" name="Rounded Rectangle 15"/>
          <p:cNvSpPr/>
          <p:nvPr/>
        </p:nvSpPr>
        <p:spPr>
          <a:xfrm>
            <a:off x="538269"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Arial-Rounded" pitchFamily="34" charset="0"/>
                <a:ea typeface="Arial-Rounded" pitchFamily="34" charset="0"/>
                <a:cs typeface="Arial-Rounded" pitchFamily="34" charset="0"/>
              </a:rPr>
              <a:t>Loài chim nào cũng bay về náo nức đón chào năm mới</a:t>
            </a:r>
          </a:p>
        </p:txBody>
      </p:sp>
    </p:spTree>
    <p:extLst>
      <p:ext uri="{BB962C8B-B14F-4D97-AF65-F5344CB8AC3E}">
        <p14:creationId xmlns:p14="http://schemas.microsoft.com/office/powerpoint/2010/main" val="33065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7"/>
                                        </p:tgtEl>
                                      </p:cBhvr>
                                    </p:animEffect>
                                    <p:set>
                                      <p:cBhvr>
                                        <p:cTn id="17" dur="1" fill="hold">
                                          <p:stCondLst>
                                            <p:cond delay="499"/>
                                          </p:stCondLst>
                                        </p:cTn>
                                        <p:tgtEl>
                                          <p:spTgt spid="4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par>
                                <p:cTn id="28" presetID="10"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51"/>
                                        </p:tgtEl>
                                      </p:cBhvr>
                                    </p:animEffect>
                                    <p:set>
                                      <p:cBhvr>
                                        <p:cTn id="38" dur="1" fill="hold">
                                          <p:stCondLst>
                                            <p:cond delay="499"/>
                                          </p:stCondLst>
                                        </p:cTn>
                                        <p:tgtEl>
                                          <p:spTgt spid="51"/>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21"/>
                                        </p:tgtEl>
                                      </p:cBhvr>
                                    </p:animEffect>
                                    <p:set>
                                      <p:cBhvr>
                                        <p:cTn id="41" dur="1" fill="hold">
                                          <p:stCondLst>
                                            <p:cond delay="499"/>
                                          </p:stCondLst>
                                        </p:cTn>
                                        <p:tgtEl>
                                          <p:spTgt spid="21"/>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26"/>
                                        </p:tgtEl>
                                      </p:cBhvr>
                                    </p:animEffect>
                                    <p:set>
                                      <p:cBhvr>
                                        <p:cTn id="44" dur="1" fill="hold">
                                          <p:stCondLst>
                                            <p:cond delay="499"/>
                                          </p:stCondLst>
                                        </p:cTn>
                                        <p:tgtEl>
                                          <p:spTgt spid="2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17"/>
                                        </p:tgtEl>
                                      </p:cBhvr>
                                    </p:animEffect>
                                    <p:set>
                                      <p:cBhvr>
                                        <p:cTn id="59"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9586" y="1907667"/>
            <a:ext cx="3042666" cy="3042666"/>
          </a:xfrm>
          <a:prstGeom prst="rect">
            <a:avLst/>
          </a:prstGeom>
        </p:spPr>
      </p:pic>
    </p:spTree>
    <p:extLst>
      <p:ext uri="{BB962C8B-B14F-4D97-AF65-F5344CB8AC3E}">
        <p14:creationId xmlns:p14="http://schemas.microsoft.com/office/powerpoint/2010/main" val="3458362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396" y="203422"/>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Nói</a:t>
              </a:r>
            </a:p>
          </p:txBody>
        </p:sp>
        <p:sp>
          <p:nvSpPr>
            <p:cNvPr id="4" name="Oval 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Arial Rounded MT Bold" pitchFamily="34" charset="0"/>
                  <a:ea typeface="Arial-Rounded" pitchFamily="34" charset="0"/>
                  <a:cs typeface="Arial-Rounded" pitchFamily="34" charset="0"/>
                </a:rPr>
                <a:t>5</a:t>
              </a:r>
            </a:p>
          </p:txBody>
        </p:sp>
      </p:grpSp>
      <p:sp>
        <p:nvSpPr>
          <p:cNvPr id="6" name="Title 1"/>
          <p:cNvSpPr txBox="1">
            <a:spLocks/>
          </p:cNvSpPr>
          <p:nvPr/>
        </p:nvSpPr>
        <p:spPr>
          <a:xfrm>
            <a:off x="3218410" y="914400"/>
            <a:ext cx="5725019"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latin typeface="Arial-Rounded" pitchFamily="34" charset="0"/>
                <a:ea typeface="Arial-Rounded" pitchFamily="34" charset="0"/>
                <a:cs typeface="Arial-Rounded" pitchFamily="34" charset="0"/>
              </a:rPr>
              <a:t>Thời tiết</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6605" t="58231" b="4490"/>
          <a:stretch/>
        </p:blipFill>
        <p:spPr>
          <a:xfrm>
            <a:off x="2499519" y="1956316"/>
            <a:ext cx="8395177" cy="4876802"/>
          </a:xfrm>
          <a:prstGeom prst="rect">
            <a:avLst/>
          </a:prstGeom>
        </p:spPr>
      </p:pic>
    </p:spTree>
    <p:extLst>
      <p:ext uri="{BB962C8B-B14F-4D97-AF65-F5344CB8AC3E}">
        <p14:creationId xmlns:p14="http://schemas.microsoft.com/office/powerpoint/2010/main" val="15334130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7E4B2E-39EE-54AD-9974-A5EB8D46291A}"/>
              </a:ext>
            </a:extLst>
          </p:cNvPr>
          <p:cNvSpPr txBox="1"/>
          <p:nvPr/>
        </p:nvSpPr>
        <p:spPr>
          <a:xfrm>
            <a:off x="18589" y="1905000"/>
            <a:ext cx="7906322" cy="1569660"/>
          </a:xfrm>
          <a:prstGeom prst="rect">
            <a:avLst/>
          </a:prstGeom>
          <a:noFill/>
        </p:spPr>
        <p:txBody>
          <a:bodyPr wrap="square" rtlCol="0">
            <a:spAutoFit/>
          </a:bodyPr>
          <a:lstStyle/>
          <a:p>
            <a:pPr algn="ctr"/>
            <a:r>
              <a:rPr lang="en-US" sz="9600" dirty="0" err="1">
                <a:latin typeface="Bandit" pitchFamily="18" charset="0"/>
                <a:ea typeface="Bandit" pitchFamily="18" charset="0"/>
                <a:cs typeface="Bandit" pitchFamily="18" charset="0"/>
              </a:rPr>
              <a:t>Củng</a:t>
            </a:r>
            <a:r>
              <a:rPr lang="en-US" sz="9600" dirty="0">
                <a:latin typeface="Bandit" pitchFamily="18" charset="0"/>
                <a:ea typeface="Bandit" pitchFamily="18" charset="0"/>
                <a:cs typeface="Bandit" pitchFamily="18" charset="0"/>
              </a:rPr>
              <a:t> </a:t>
            </a:r>
            <a:r>
              <a:rPr lang="en-US" sz="9600">
                <a:latin typeface="Bandit" pitchFamily="18" charset="0"/>
                <a:ea typeface="Bandit" pitchFamily="18" charset="0"/>
                <a:cs typeface="Bandit" pitchFamily="18" charset="0"/>
              </a:rPr>
              <a:t>cố</a:t>
            </a:r>
            <a:endParaRPr lang="en-US" sz="9600" dirty="0">
              <a:latin typeface="Bandit" pitchFamily="18" charset="0"/>
              <a:ea typeface="Bandit" pitchFamily="18" charset="0"/>
              <a:cs typeface="Bandit" pitchFamily="18" charset="0"/>
            </a:endParaRPr>
          </a:p>
        </p:txBody>
      </p:sp>
    </p:spTree>
    <p:extLst>
      <p:ext uri="{BB962C8B-B14F-4D97-AF65-F5344CB8AC3E}">
        <p14:creationId xmlns:p14="http://schemas.microsoft.com/office/powerpoint/2010/main" val="2928721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19812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dirty="0" err="1">
                <a:latin typeface="Arial-Rounded" pitchFamily="34" charset="0"/>
                <a:ea typeface="Arial-Rounded" pitchFamily="34" charset="0"/>
                <a:cs typeface="Arial-Rounded" pitchFamily="34" charset="0"/>
              </a:rPr>
              <a:t>Thi</a:t>
            </a:r>
            <a:r>
              <a:rPr lang="en-US" sz="9600" dirty="0">
                <a:latin typeface="Arial-Rounded" pitchFamily="34" charset="0"/>
                <a:ea typeface="Arial-Rounded" pitchFamily="34" charset="0"/>
                <a:cs typeface="Arial-Rounded" pitchFamily="34" charset="0"/>
              </a:rPr>
              <a:t> </a:t>
            </a:r>
            <a:r>
              <a:rPr lang="en-US" sz="9600" dirty="0" err="1">
                <a:latin typeface="Arial-Rounded" pitchFamily="34" charset="0"/>
                <a:ea typeface="Arial-Rounded" pitchFamily="34" charset="0"/>
                <a:cs typeface="Arial-Rounded" pitchFamily="34" charset="0"/>
              </a:rPr>
              <a:t>tìm</a:t>
            </a:r>
            <a:r>
              <a:rPr lang="en-US" sz="9600" dirty="0">
                <a:latin typeface="Arial-Rounded" pitchFamily="34" charset="0"/>
                <a:ea typeface="Arial-Rounded" pitchFamily="34" charset="0"/>
                <a:cs typeface="Arial-Rounded" pitchFamily="34" charset="0"/>
              </a:rPr>
              <a:t> </a:t>
            </a:r>
            <a:r>
              <a:rPr lang="en-US" sz="9600" dirty="0" err="1">
                <a:latin typeface="Arial-Rounded" pitchFamily="34" charset="0"/>
                <a:ea typeface="Arial-Rounded" pitchFamily="34" charset="0"/>
                <a:cs typeface="Arial-Rounded" pitchFamily="34" charset="0"/>
              </a:rPr>
              <a:t>các</a:t>
            </a:r>
            <a:r>
              <a:rPr lang="en-US" sz="9600" dirty="0">
                <a:latin typeface="Arial-Rounded" pitchFamily="34" charset="0"/>
                <a:ea typeface="Arial-Rounded" pitchFamily="34" charset="0"/>
                <a:cs typeface="Arial-Rounded" pitchFamily="34" charset="0"/>
              </a:rPr>
              <a:t> </a:t>
            </a:r>
            <a:r>
              <a:rPr lang="en-US" sz="9600" dirty="0" err="1">
                <a:latin typeface="Arial-Rounded" pitchFamily="34" charset="0"/>
                <a:ea typeface="Arial-Rounded" pitchFamily="34" charset="0"/>
                <a:cs typeface="Arial-Rounded" pitchFamily="34" charset="0"/>
              </a:rPr>
              <a:t>tiếng</a:t>
            </a:r>
            <a:r>
              <a:rPr lang="en-US" sz="9600" dirty="0">
                <a:latin typeface="Arial-Rounded" pitchFamily="34" charset="0"/>
                <a:ea typeface="Arial-Rounded" pitchFamily="34" charset="0"/>
                <a:cs typeface="Arial-Rounded" pitchFamily="34" charset="0"/>
              </a:rPr>
              <a:t>, </a:t>
            </a:r>
            <a:r>
              <a:rPr lang="en-US" sz="9600" dirty="0" err="1">
                <a:latin typeface="Arial-Rounded" pitchFamily="34" charset="0"/>
                <a:ea typeface="Arial-Rounded" pitchFamily="34" charset="0"/>
                <a:cs typeface="Arial-Rounded" pitchFamily="34" charset="0"/>
              </a:rPr>
              <a:t>từ</a:t>
            </a:r>
            <a:r>
              <a:rPr lang="en-US" sz="9600" dirty="0">
                <a:latin typeface="Arial-Rounded" pitchFamily="34" charset="0"/>
                <a:ea typeface="Arial-Rounded" pitchFamily="34" charset="0"/>
                <a:cs typeface="Arial-Rounded" pitchFamily="34" charset="0"/>
              </a:rPr>
              <a:t> </a:t>
            </a:r>
          </a:p>
          <a:p>
            <a:pPr algn="ctr"/>
            <a:r>
              <a:rPr lang="en-US" sz="9600" dirty="0" err="1">
                <a:latin typeface="Arial-Rounded" pitchFamily="34" charset="0"/>
                <a:ea typeface="Arial-Rounded" pitchFamily="34" charset="0"/>
                <a:cs typeface="Arial-Rounded" pitchFamily="34" charset="0"/>
              </a:rPr>
              <a:t>có</a:t>
            </a:r>
            <a:r>
              <a:rPr lang="en-US" sz="9600" dirty="0">
                <a:latin typeface="Arial-Rounded" pitchFamily="34" charset="0"/>
                <a:ea typeface="Arial-Rounded" pitchFamily="34" charset="0"/>
                <a:cs typeface="Arial-Rounded" pitchFamily="34" charset="0"/>
              </a:rPr>
              <a:t> </a:t>
            </a:r>
            <a:r>
              <a:rPr lang="en-US" sz="9600" dirty="0" err="1">
                <a:latin typeface="Arial-Rounded" pitchFamily="34" charset="0"/>
                <a:ea typeface="Arial-Rounded" pitchFamily="34" charset="0"/>
                <a:cs typeface="Arial-Rounded" pitchFamily="34" charset="0"/>
              </a:rPr>
              <a:t>chứa</a:t>
            </a:r>
            <a:r>
              <a:rPr lang="en-US" sz="9600" dirty="0">
                <a:latin typeface="Arial-Rounded" pitchFamily="34" charset="0"/>
                <a:ea typeface="Arial-Rounded" pitchFamily="34" charset="0"/>
                <a:cs typeface="Arial-Rounded" pitchFamily="34" charset="0"/>
              </a:rPr>
              <a:t> </a:t>
            </a:r>
            <a:r>
              <a:rPr lang="en-US" sz="9600" dirty="0" err="1">
                <a:latin typeface="Arial-Rounded" pitchFamily="34" charset="0"/>
                <a:ea typeface="Arial-Rounded" pitchFamily="34" charset="0"/>
                <a:cs typeface="Arial-Rounded" pitchFamily="34" charset="0"/>
              </a:rPr>
              <a:t>vần</a:t>
            </a:r>
            <a:r>
              <a:rPr lang="en-US" sz="9600" dirty="0">
                <a:latin typeface="Arial-Rounded" pitchFamily="34" charset="0"/>
                <a:ea typeface="Arial-Rounded" pitchFamily="34" charset="0"/>
                <a:cs typeface="Arial-Rounded" pitchFamily="34" charset="0"/>
              </a:rPr>
              <a:t> </a:t>
            </a:r>
            <a:r>
              <a:rPr lang="en-US" sz="9600" dirty="0" err="1">
                <a:latin typeface="Arial-Rounded" pitchFamily="34" charset="0"/>
                <a:ea typeface="Arial-Rounded" pitchFamily="34" charset="0"/>
                <a:cs typeface="Arial-Rounded" pitchFamily="34" charset="0"/>
              </a:rPr>
              <a:t>vừa</a:t>
            </a:r>
            <a:r>
              <a:rPr lang="en-US" sz="9600" dirty="0">
                <a:latin typeface="Arial-Rounded" pitchFamily="34" charset="0"/>
                <a:ea typeface="Arial-Rounded" pitchFamily="34" charset="0"/>
                <a:cs typeface="Arial-Rounded" pitchFamily="34" charset="0"/>
              </a:rPr>
              <a:t> </a:t>
            </a:r>
            <a:r>
              <a:rPr lang="en-US" sz="9600" dirty="0" err="1">
                <a:latin typeface="Arial-Rounded" pitchFamily="34" charset="0"/>
                <a:ea typeface="Arial-Rounded" pitchFamily="34" charset="0"/>
                <a:cs typeface="Arial-Rounded" pitchFamily="34" charset="0"/>
              </a:rPr>
              <a:t>học</a:t>
            </a:r>
            <a:r>
              <a:rPr lang="en-US" sz="9600" dirty="0">
                <a:latin typeface="Arial-Rounded" pitchFamily="34" charset="0"/>
                <a:ea typeface="Arial-Rounded" pitchFamily="34" charset="0"/>
                <a:cs typeface="Arial-Rounded" pitchFamily="34" charset="0"/>
              </a:rPr>
              <a:t>.</a:t>
            </a:r>
            <a:endParaRPr lang="en-US" sz="9600" dirty="0">
              <a:solidFill>
                <a:srgbClr val="0070C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669206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5 Công Dụng Bất Ngờ Của Trái Bồ Kế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3319" y="152400"/>
            <a:ext cx="7315200" cy="529590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212589" y="5638800"/>
            <a:ext cx="6193859" cy="1076259"/>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solidFill>
                  <a:schemeClr val="bg1"/>
                </a:solidFill>
                <a:latin typeface="Arial-Rounded" pitchFamily="34" charset="0"/>
                <a:ea typeface="Arial-Rounded" pitchFamily="34" charset="0"/>
                <a:cs typeface="Arial-Rounded" pitchFamily="34" charset="0"/>
              </a:rPr>
              <a:t>Đố bạn quả gì?</a:t>
            </a:r>
          </a:p>
        </p:txBody>
      </p:sp>
    </p:spTree>
    <p:extLst>
      <p:ext uri="{BB962C8B-B14F-4D97-AF65-F5344CB8AC3E}">
        <p14:creationId xmlns:p14="http://schemas.microsoft.com/office/powerpoint/2010/main" val="2022848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35+ hình ảnh con vẹt đẹp nhất - Tổng hợp những hình ảnh chim vẹt đẹ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7975" y="1676400"/>
            <a:ext cx="8060826" cy="5038017"/>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2217975" y="304800"/>
            <a:ext cx="7825344" cy="1076259"/>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solidFill>
                  <a:schemeClr val="bg1"/>
                </a:solidFill>
                <a:latin typeface="Arial-Rounded" pitchFamily="34" charset="0"/>
                <a:ea typeface="Arial-Rounded" pitchFamily="34" charset="0"/>
                <a:cs typeface="Arial-Rounded" pitchFamily="34" charset="0"/>
              </a:rPr>
              <a:t>Đố bạn loài chim gì?</a:t>
            </a:r>
          </a:p>
        </p:txBody>
      </p:sp>
    </p:spTree>
    <p:extLst>
      <p:ext uri="{BB962C8B-B14F-4D97-AF65-F5344CB8AC3E}">
        <p14:creationId xmlns:p14="http://schemas.microsoft.com/office/powerpoint/2010/main" val="2457772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966119" y="5847382"/>
            <a:ext cx="7330793"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Đây là đâu?</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8773" y="595116"/>
            <a:ext cx="6204293" cy="5667768"/>
          </a:xfrm>
          <a:prstGeom prst="rect">
            <a:avLst/>
          </a:prstGeom>
        </p:spPr>
      </p:pic>
    </p:spTree>
    <p:extLst>
      <p:ext uri="{BB962C8B-B14F-4D97-AF65-F5344CB8AC3E}">
        <p14:creationId xmlns:p14="http://schemas.microsoft.com/office/powerpoint/2010/main" val="400302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Top 99 Hình Ảnh Ngày Tết Nguyên Đán 2021 Ý Nghĩa Nhất - Hình Ảnh Đẹp HD | Hình  ảnh, Lì xì, Ông bà"/>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519" y="1524000"/>
            <a:ext cx="6311833" cy="5152517"/>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289719" y="304800"/>
            <a:ext cx="11125200" cy="1076259"/>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solidFill>
                  <a:schemeClr val="bg1"/>
                </a:solidFill>
                <a:latin typeface="Arial-Rounded" pitchFamily="34" charset="0"/>
                <a:ea typeface="Arial-Rounded" pitchFamily="34" charset="0"/>
                <a:cs typeface="Arial-Rounded" pitchFamily="34" charset="0"/>
              </a:rPr>
              <a:t>Đây là dịp nào trong năm?</a:t>
            </a:r>
          </a:p>
        </p:txBody>
      </p:sp>
    </p:spTree>
    <p:extLst>
      <p:ext uri="{BB962C8B-B14F-4D97-AF65-F5344CB8AC3E}">
        <p14:creationId xmlns:p14="http://schemas.microsoft.com/office/powerpoint/2010/main" val="4045948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4919" y="1676400"/>
            <a:ext cx="4012856" cy="2950466"/>
          </a:xfrm>
          <a:prstGeom prst="rect">
            <a:avLst/>
          </a:prstGeom>
        </p:spPr>
      </p:pic>
    </p:spTree>
    <p:extLst>
      <p:ext uri="{BB962C8B-B14F-4D97-AF65-F5344CB8AC3E}">
        <p14:creationId xmlns:p14="http://schemas.microsoft.com/office/powerpoint/2010/main" val="370241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b="69539"/>
          <a:stretch/>
        </p:blipFill>
        <p:spPr>
          <a:xfrm>
            <a:off x="47985" y="-252945"/>
            <a:ext cx="12153338" cy="5321620"/>
          </a:xfrm>
          <a:prstGeom prst="rect">
            <a:avLst/>
          </a:prstGeom>
        </p:spPr>
      </p:pic>
      <p:sp>
        <p:nvSpPr>
          <p:cNvPr id="2" name="Rectangle 1"/>
          <p:cNvSpPr/>
          <p:nvPr/>
        </p:nvSpPr>
        <p:spPr>
          <a:xfrm>
            <a:off x="-40914" y="-281607"/>
            <a:ext cx="11696009" cy="1958008"/>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12"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1213" y="32012"/>
            <a:ext cx="1127504" cy="697627"/>
          </a:xfrm>
          <a:prstGeom prst="rect">
            <a:avLst/>
          </a:prstGeom>
          <a:noFill/>
        </p:spPr>
        <p:txBody>
          <a:bodyPr wrap="square" lIns="121725" tIns="60862" rIns="121725" bIns="60862" rtlCol="0">
            <a:spAutoFit/>
          </a:bodyPr>
          <a:lstStyle/>
          <a:p>
            <a:pPr algn="ctr"/>
            <a:r>
              <a:rPr lang="en-US" sz="3700" b="1">
                <a:solidFill>
                  <a:schemeClr val="bg1"/>
                </a:solidFill>
                <a:latin typeface="Arrus-Black" pitchFamily="18" charset="0"/>
                <a:ea typeface="Arrus-Black" pitchFamily="18" charset="0"/>
                <a:cs typeface="Arrus-Black" pitchFamily="18" charset="0"/>
              </a:rPr>
              <a:t>Bài</a:t>
            </a:r>
          </a:p>
        </p:txBody>
      </p:sp>
      <p:sp>
        <p:nvSpPr>
          <p:cNvPr id="32" name="TextBox 31"/>
          <p:cNvSpPr txBox="1"/>
          <p:nvPr/>
        </p:nvSpPr>
        <p:spPr>
          <a:xfrm>
            <a:off x="1015111" y="481571"/>
            <a:ext cx="1127504" cy="938521"/>
          </a:xfrm>
          <a:prstGeom prst="rect">
            <a:avLst/>
          </a:prstGeom>
          <a:noFill/>
        </p:spPr>
        <p:txBody>
          <a:bodyPr wrap="square" lIns="121725" tIns="60862" rIns="121725" bIns="60862" rtlCol="0">
            <a:spAutoFit/>
          </a:bodyPr>
          <a:lstStyle/>
          <a:p>
            <a:pPr algn="ctr"/>
            <a:r>
              <a:rPr lang="en-US" sz="5300" b="1">
                <a:solidFill>
                  <a:srgbClr val="FFC000"/>
                </a:solidFill>
                <a:latin typeface=".VnCooper" pitchFamily="34" charset="0"/>
                <a:ea typeface="Arial-Rounded" pitchFamily="34" charset="0"/>
                <a:cs typeface="Arial-Rounded" pitchFamily="34" charset="0"/>
              </a:rPr>
              <a:t>51</a:t>
            </a:r>
          </a:p>
        </p:txBody>
      </p:sp>
      <p:sp>
        <p:nvSpPr>
          <p:cNvPr id="5" name="Title 1"/>
          <p:cNvSpPr txBox="1">
            <a:spLocks/>
          </p:cNvSpPr>
          <p:nvPr/>
        </p:nvSpPr>
        <p:spPr>
          <a:xfrm>
            <a:off x="823119" y="17531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a:solidFill>
                  <a:schemeClr val="bg1"/>
                </a:solidFill>
                <a:latin typeface="Arial-Rounded" pitchFamily="34" charset="0"/>
                <a:ea typeface="Arial-Rounded" pitchFamily="34" charset="0"/>
                <a:cs typeface="Arial-Rounded" pitchFamily="34" charset="0"/>
              </a:rPr>
              <a:t>et  êt  it</a:t>
            </a:r>
          </a:p>
        </p:txBody>
      </p:sp>
      <p:grpSp>
        <p:nvGrpSpPr>
          <p:cNvPr id="27" name="Group 26"/>
          <p:cNvGrpSpPr/>
          <p:nvPr/>
        </p:nvGrpSpPr>
        <p:grpSpPr>
          <a:xfrm>
            <a:off x="574823" y="1937273"/>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dirty="0">
                  <a:solidFill>
                    <a:schemeClr val="tx1"/>
                  </a:solidFill>
                  <a:latin typeface="Arial Rounded MT Bold" pitchFamily="34" charset="0"/>
                  <a:ea typeface="Arial-Rounded" pitchFamily="34" charset="0"/>
                  <a:cs typeface="Arial-Rounded" pitchFamily="34" charset="0"/>
                </a:rPr>
                <a:t>1</a:t>
              </a:r>
            </a:p>
          </p:txBody>
        </p:sp>
      </p:grpSp>
      <p:grpSp>
        <p:nvGrpSpPr>
          <p:cNvPr id="9" name="Group 8"/>
          <p:cNvGrpSpPr/>
          <p:nvPr/>
        </p:nvGrpSpPr>
        <p:grpSpPr>
          <a:xfrm>
            <a:off x="933212" y="5352294"/>
            <a:ext cx="11700907" cy="1505706"/>
            <a:chOff x="933212" y="5352294"/>
            <a:chExt cx="11700907" cy="1505706"/>
          </a:xfrm>
        </p:grpSpPr>
        <p:grpSp>
          <p:nvGrpSpPr>
            <p:cNvPr id="29" name="Group 28"/>
            <p:cNvGrpSpPr/>
            <p:nvPr/>
          </p:nvGrpSpPr>
          <p:grpSpPr>
            <a:xfrm>
              <a:off x="933212" y="5352963"/>
              <a:ext cx="11700907" cy="1505037"/>
              <a:chOff x="695008" y="5406302"/>
              <a:chExt cx="10717370" cy="1505037"/>
            </a:xfrm>
          </p:grpSpPr>
          <p:sp>
            <p:nvSpPr>
              <p:cNvPr id="34" name="Title 1"/>
              <p:cNvSpPr txBox="1">
                <a:spLocks/>
              </p:cNvSpPr>
              <p:nvPr/>
            </p:nvSpPr>
            <p:spPr>
              <a:xfrm>
                <a:off x="695008" y="540630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20000"/>
                  </a:lnSpc>
                </a:pPr>
                <a:r>
                  <a:rPr lang="en-US" sz="5000" b="1">
                    <a:solidFill>
                      <a:srgbClr val="0070C0"/>
                    </a:solidFill>
                    <a:latin typeface="Arial-Rounded" pitchFamily="34" charset="0"/>
                    <a:ea typeface="Arial-Rounded" pitchFamily="34" charset="0"/>
                    <a:cs typeface="Arial-Rounded" pitchFamily="34" charset="0"/>
                  </a:rPr>
                  <a:t>Đôi vẹt ríu rít mãi không hết chuyện.</a:t>
                </a:r>
              </a:p>
            </p:txBody>
          </p:sp>
          <p:sp>
            <p:nvSpPr>
              <p:cNvPr id="35" name="Title 1"/>
              <p:cNvSpPr txBox="1">
                <a:spLocks/>
              </p:cNvSpPr>
              <p:nvPr/>
            </p:nvSpPr>
            <p:spPr>
              <a:xfrm>
                <a:off x="1554933" y="5406971"/>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a:solidFill>
                      <a:srgbClr val="FF0000"/>
                    </a:solidFill>
                    <a:latin typeface="Arial-Rounded" pitchFamily="34" charset="0"/>
                    <a:ea typeface="Arial-Rounded" pitchFamily="34" charset="0"/>
                    <a:cs typeface="Arial-Rounded" pitchFamily="34" charset="0"/>
                  </a:rPr>
                  <a:t>et</a:t>
                </a:r>
              </a:p>
            </p:txBody>
          </p:sp>
          <p:sp>
            <p:nvSpPr>
              <p:cNvPr id="15" name="Title 1"/>
              <p:cNvSpPr txBox="1">
                <a:spLocks/>
              </p:cNvSpPr>
              <p:nvPr/>
            </p:nvSpPr>
            <p:spPr>
              <a:xfrm>
                <a:off x="7293668" y="5410251"/>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a:solidFill>
                      <a:srgbClr val="FF0000"/>
                    </a:solidFill>
                    <a:latin typeface="Arial-Rounded" pitchFamily="34" charset="0"/>
                    <a:ea typeface="Arial-Rounded" pitchFamily="34" charset="0"/>
                    <a:cs typeface="Arial-Rounded" pitchFamily="34" charset="0"/>
                  </a:rPr>
                  <a:t>êt</a:t>
                </a:r>
              </a:p>
            </p:txBody>
          </p:sp>
        </p:grpSp>
        <p:grpSp>
          <p:nvGrpSpPr>
            <p:cNvPr id="8" name="Group 7"/>
            <p:cNvGrpSpPr/>
            <p:nvPr/>
          </p:nvGrpSpPr>
          <p:grpSpPr>
            <a:xfrm>
              <a:off x="3642519" y="5352294"/>
              <a:ext cx="2000250" cy="1501088"/>
              <a:chOff x="3642519" y="5352294"/>
              <a:chExt cx="2000250" cy="1501088"/>
            </a:xfrm>
          </p:grpSpPr>
          <p:pic>
            <p:nvPicPr>
              <p:cNvPr id="409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41139" b="1"/>
              <a:stretch/>
            </p:blipFill>
            <p:spPr bwMode="auto">
              <a:xfrm>
                <a:off x="3642519" y="5970362"/>
                <a:ext cx="2000250" cy="883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itle 1"/>
              <p:cNvSpPr txBox="1">
                <a:spLocks/>
              </p:cNvSpPr>
              <p:nvPr/>
            </p:nvSpPr>
            <p:spPr>
              <a:xfrm>
                <a:off x="4336740" y="5352294"/>
                <a:ext cx="1001009"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a:solidFill>
                      <a:srgbClr val="FF0000"/>
                    </a:solidFill>
                    <a:latin typeface="Arial-Rounded" pitchFamily="34" charset="0"/>
                    <a:ea typeface="Arial-Rounded" pitchFamily="34" charset="0"/>
                    <a:cs typeface="Arial-Rounded" pitchFamily="34" charset="0"/>
                  </a:rPr>
                  <a:t>t</a:t>
                </a:r>
              </a:p>
            </p:txBody>
          </p:sp>
        </p:grpSp>
      </p:gr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80">
                                          <p:stCondLst>
                                            <p:cond delay="0"/>
                                          </p:stCondLst>
                                        </p:cTn>
                                        <p:tgtEl>
                                          <p:spTgt spid="32"/>
                                        </p:tgtEl>
                                      </p:cBhvr>
                                    </p:animEffect>
                                    <p:anim calcmode="lin" valueType="num">
                                      <p:cBhvr>
                                        <p:cTn id="2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
                                        </p:tgtEl>
                                      </p:cBhvr>
                                      <p:to x="100000" y="60000"/>
                                    </p:animScale>
                                    <p:animScale>
                                      <p:cBhvr>
                                        <p:cTn id="35" dur="166" decel="50000">
                                          <p:stCondLst>
                                            <p:cond delay="676"/>
                                          </p:stCondLst>
                                        </p:cTn>
                                        <p:tgtEl>
                                          <p:spTgt spid="32"/>
                                        </p:tgtEl>
                                      </p:cBhvr>
                                      <p:to x="100000" y="100000"/>
                                    </p:animScale>
                                    <p:animScale>
                                      <p:cBhvr>
                                        <p:cTn id="36" dur="26">
                                          <p:stCondLst>
                                            <p:cond delay="1312"/>
                                          </p:stCondLst>
                                        </p:cTn>
                                        <p:tgtEl>
                                          <p:spTgt spid="32"/>
                                        </p:tgtEl>
                                      </p:cBhvr>
                                      <p:to x="100000" y="80000"/>
                                    </p:animScale>
                                    <p:animScale>
                                      <p:cBhvr>
                                        <p:cTn id="37" dur="166" decel="50000">
                                          <p:stCondLst>
                                            <p:cond delay="1338"/>
                                          </p:stCondLst>
                                        </p:cTn>
                                        <p:tgtEl>
                                          <p:spTgt spid="32"/>
                                        </p:tgtEl>
                                      </p:cBhvr>
                                      <p:to x="100000" y="100000"/>
                                    </p:animScale>
                                    <p:animScale>
                                      <p:cBhvr>
                                        <p:cTn id="38" dur="26">
                                          <p:stCondLst>
                                            <p:cond delay="1642"/>
                                          </p:stCondLst>
                                        </p:cTn>
                                        <p:tgtEl>
                                          <p:spTgt spid="32"/>
                                        </p:tgtEl>
                                      </p:cBhvr>
                                      <p:to x="100000" y="90000"/>
                                    </p:animScale>
                                    <p:animScale>
                                      <p:cBhvr>
                                        <p:cTn id="39" dur="166" decel="50000">
                                          <p:stCondLst>
                                            <p:cond delay="1668"/>
                                          </p:stCondLst>
                                        </p:cTn>
                                        <p:tgtEl>
                                          <p:spTgt spid="32"/>
                                        </p:tgtEl>
                                      </p:cBhvr>
                                      <p:to x="100000" y="100000"/>
                                    </p:animScale>
                                    <p:animScale>
                                      <p:cBhvr>
                                        <p:cTn id="40" dur="26">
                                          <p:stCondLst>
                                            <p:cond delay="1808"/>
                                          </p:stCondLst>
                                        </p:cTn>
                                        <p:tgtEl>
                                          <p:spTgt spid="32"/>
                                        </p:tgtEl>
                                      </p:cBhvr>
                                      <p:to x="100000" y="95000"/>
                                    </p:animScale>
                                    <p:animScale>
                                      <p:cBhvr>
                                        <p:cTn id="41" dur="166" decel="50000">
                                          <p:stCondLst>
                                            <p:cond delay="1834"/>
                                          </p:stCondLst>
                                        </p:cTn>
                                        <p:tgtEl>
                                          <p:spTgt spid="32"/>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3518</TotalTime>
  <Words>330</Words>
  <Application>Microsoft Office PowerPoint</Application>
  <PresentationFormat>Custom</PresentationFormat>
  <Paragraphs>168</Paragraphs>
  <Slides>32</Slides>
  <Notes>20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32</vt:i4>
      </vt:variant>
    </vt:vector>
  </HeadingPairs>
  <TitlesOfParts>
    <vt:vector size="42" baseType="lpstr">
      <vt:lpstr>.VnCooper</vt:lpstr>
      <vt:lpstr>Arial</vt:lpstr>
      <vt:lpstr>Arial Rounded MT Bold</vt:lpstr>
      <vt:lpstr>Arial-Rounded</vt:lpstr>
      <vt:lpstr>Arrus-Black</vt:lpstr>
      <vt:lpstr>Bandit</vt:lpstr>
      <vt:lpstr>Calibri</vt:lpstr>
      <vt:lpstr>Times New Roman</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Huong</cp:lastModifiedBy>
  <cp:revision>451</cp:revision>
  <dcterms:created xsi:type="dcterms:W3CDTF">2021-05-08T14:00:55Z</dcterms:created>
  <dcterms:modified xsi:type="dcterms:W3CDTF">2025-11-23T07:49:37Z</dcterms:modified>
</cp:coreProperties>
</file>