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506" r:id="rId2"/>
    <p:sldId id="299" r:id="rId3"/>
    <p:sldId id="480" r:id="rId4"/>
    <p:sldId id="507" r:id="rId5"/>
    <p:sldId id="508" r:id="rId6"/>
    <p:sldId id="343" r:id="rId7"/>
    <p:sldId id="452" r:id="rId8"/>
    <p:sldId id="470" r:id="rId9"/>
    <p:sldId id="509" r:id="rId10"/>
    <p:sldId id="500" r:id="rId11"/>
    <p:sldId id="510" r:id="rId12"/>
    <p:sldId id="511" r:id="rId13"/>
    <p:sldId id="512" r:id="rId14"/>
    <p:sldId id="499" r:id="rId15"/>
    <p:sldId id="513" r:id="rId16"/>
    <p:sldId id="514" r:id="rId17"/>
    <p:sldId id="515" r:id="rId18"/>
    <p:sldId id="516" r:id="rId19"/>
    <p:sldId id="517" r:id="rId20"/>
    <p:sldId id="485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57" d="100"/>
          <a:sy n="57" d="100"/>
        </p:scale>
        <p:origin x="540" y="45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jpe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5" Type="http://schemas.openxmlformats.org/officeDocument/2006/relationships/image" Target="../media/image2.gi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gif"/><Relationship Id="rId3" Type="http://schemas.microsoft.com/office/2007/relationships/media" Target="../media/media1.wav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media1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2.gif"/><Relationship Id="rId4" Type="http://schemas.openxmlformats.org/officeDocument/2006/relationships/image" Target="../media/image18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4911291" y="5510305"/>
            <a:ext cx="6655668" cy="9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2800" b="1" dirty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Giáo viên: Nguyễn Thị Hằng</a:t>
            </a:r>
          </a:p>
          <a:p>
            <a:pPr eaLnBrk="1" hangingPunct="1"/>
            <a:r>
              <a:rPr lang="vi-VN" altLang="en-US" sz="2800" b="1" dirty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Đơn vị: Tiểu Học Hưng Đạo</a:t>
            </a:r>
            <a:endParaRPr lang="en-US" altLang="en-US" sz="2800" b="1" dirty="0">
              <a:solidFill>
                <a:srgbClr val="1713CB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528" y="4064423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11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TIẾT 4 – CHỦ ĐỀ 3</a:t>
            </a:r>
            <a:endParaRPr lang="vi-VN" altLang="en-US" sz="32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LỚP 1A4</a:t>
            </a:r>
            <a:endParaRPr lang="en-US" altLang="en-US" sz="32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5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65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5900" y="2571750"/>
            <a:ext cx="76517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BỘ GÕ CƠ 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75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88" y="1000125"/>
            <a:ext cx="100806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0778">
            <a:off x="6188869" y="4620419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14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pic>
        <p:nvPicPr>
          <p:cNvPr id="2150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414338" y="1833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sp>
        <p:nvSpPr>
          <p:cNvPr id="21514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4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28775" y="1404938"/>
            <a:ext cx="414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71588" y="2286000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15925" y="2795588"/>
            <a:ext cx="31416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00150" y="3214688"/>
            <a:ext cx="4929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TO – NHỎ, CAO – THẤP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" grpId="0"/>
      <p:bldP spid="15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71625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72784" y="189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-214313"/>
            <a:ext cx="109918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28775" y="2214563"/>
            <a:ext cx="75723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BỘ GÕ CƠ THỂ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500" y="2714625"/>
            <a:ext cx="74993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2963" y="2357438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3500438"/>
            <a:ext cx="650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4786313"/>
            <a:ext cx="581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1525" y="6143625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7075</TotalTime>
  <Words>201</Words>
  <Application>Microsoft Office PowerPoint</Application>
  <PresentationFormat>Custom</PresentationFormat>
  <Paragraphs>48</Paragraphs>
  <Slides>20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Arial</vt:lpstr>
      <vt:lpstr>Calibri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Hằng Nguyễn</cp:lastModifiedBy>
  <cp:revision>599</cp:revision>
  <dcterms:created xsi:type="dcterms:W3CDTF">2010-04-30T18:19:48Z</dcterms:created>
  <dcterms:modified xsi:type="dcterms:W3CDTF">2025-11-26T15:17:09Z</dcterms:modified>
</cp:coreProperties>
</file>