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87" r:id="rId3"/>
    <p:sldId id="342" r:id="rId4"/>
    <p:sldId id="259" r:id="rId5"/>
    <p:sldId id="267" r:id="rId6"/>
    <p:sldId id="266" r:id="rId7"/>
    <p:sldId id="265" r:id="rId8"/>
    <p:sldId id="264" r:id="rId9"/>
    <p:sldId id="263" r:id="rId10"/>
    <p:sldId id="337" r:id="rId11"/>
    <p:sldId id="338" r:id="rId12"/>
    <p:sldId id="339" r:id="rId13"/>
    <p:sldId id="261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2A63-D6DB-4B71-98D8-214CD97DAB37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27/11/2025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slide" Target="slide9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gif"/><Relationship Id="rId11" Type="http://schemas.openxmlformats.org/officeDocument/2006/relationships/slide" Target="slide10.xml"/><Relationship Id="rId5" Type="http://schemas.openxmlformats.org/officeDocument/2006/relationships/image" Target="../media/image24.png"/><Relationship Id="rId10" Type="http://schemas.openxmlformats.org/officeDocument/2006/relationships/slide" Target="slide12.xml"/><Relationship Id="rId4" Type="http://schemas.openxmlformats.org/officeDocument/2006/relationships/slide" Target="slide11.xml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1885950" y="2197841"/>
            <a:ext cx="5543550" cy="1114425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375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375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3375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3375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2770883" y="1215046"/>
            <a:ext cx="360223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025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025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3010556" y="3429000"/>
            <a:ext cx="345043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475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75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2475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366712" y="220503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2427439" y="4171951"/>
            <a:ext cx="4289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37" y="1171575"/>
            <a:ext cx="4814888" cy="442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985837" y="1885950"/>
            <a:ext cx="7415213" cy="30575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2196926"/>
            <a:ext cx="729674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ở thức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1473" y="4114800"/>
            <a:ext cx="390395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5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7692029" y="5254451"/>
            <a:ext cx="1343025" cy="61436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7681" y="-6538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37" y="1171575"/>
            <a:ext cx="4814888" cy="442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985837" y="1885950"/>
            <a:ext cx="7415213" cy="30575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0752" y="2196926"/>
            <a:ext cx="638540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0278" y="4114800"/>
            <a:ext cx="56063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7692029" y="5254451"/>
            <a:ext cx="1343025" cy="61436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7681" y="-6538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37" y="1171575"/>
            <a:ext cx="4814888" cy="442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5837" y="1885950"/>
            <a:ext cx="7415213" cy="30575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4763" y="2196926"/>
            <a:ext cx="67973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0429" y="4114800"/>
            <a:ext cx="586602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Lúc</a:t>
            </a:r>
            <a:r>
              <a:rPr lang="vi-VN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giờ</a:t>
            </a:r>
            <a:r>
              <a:rPr lang="vi-VN" sz="405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30 phút</a:t>
            </a:r>
            <a:endParaRPr lang="en-US" sz="40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7692029" y="5254451"/>
            <a:ext cx="1343025" cy="61436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7681" y="-6538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1" y="2971800"/>
            <a:ext cx="7010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</a:t>
            </a:r>
            <a:r>
              <a:rPr lang="vi-VN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thúc</a:t>
            </a:r>
            <a:r>
              <a:rPr lang="vi-VN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18966" y="718458"/>
            <a:ext cx="9025034" cy="3701007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ĐẠO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ĐỨC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 </a:t>
            </a:r>
            <a:endParaRPr lang="en-US" altLang="zh-CN" sz="5400" b="1" dirty="0"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CHỦ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ĐỀ 4: 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THỰC HIỆN NỘI QUY TRƯỜNG, LỚP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 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4000" b="1" noProof="0" dirty="0"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: </a:t>
            </a:r>
            <a:r>
              <a:rPr lang="en-US" altLang="zh-CN" sz="4000" b="1" noProof="0" dirty="0"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 HỌC ĐÚNG GIỜ</a:t>
            </a:r>
            <a:r>
              <a:rPr lang="en-US" altLang="zh-CN" sz="4000" b="1" dirty="0"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  <a:p>
            <a:pPr marL="0" marR="0" lvl="0" indent="0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5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5" y="3369292"/>
            <a:ext cx="1527189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81205" y="-1948972"/>
            <a:ext cx="4572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0" y="391868"/>
            <a:ext cx="1364077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589478" y="694393"/>
            <a:ext cx="124526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0" y="1185437"/>
            <a:ext cx="1298579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6057900" y="4955128"/>
            <a:ext cx="3086100" cy="1712866"/>
          </a:xfrm>
          <a:prstGeom prst="rect">
            <a:avLst/>
          </a:prstGeom>
        </p:spPr>
      </p:pic>
      <p:pic>
        <p:nvPicPr>
          <p:cNvPr id="14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76" y="0"/>
            <a:ext cx="935245" cy="1242836"/>
          </a:xfrm>
          <a:prstGeom prst="rect">
            <a:avLst/>
          </a:prstGeom>
        </p:spPr>
      </p:pic>
      <p:pic>
        <p:nvPicPr>
          <p:cNvPr id="1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66" y="822076"/>
            <a:ext cx="1029953" cy="688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5201392"/>
            <a:ext cx="302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SGK – TRANG 28</a:t>
            </a:r>
          </a:p>
        </p:txBody>
      </p:sp>
      <p:sp>
        <p:nvSpPr>
          <p:cNvPr id="17" name="TextBox 37"/>
          <p:cNvSpPr>
            <a:spLocks noChangeArrowheads="1"/>
          </p:cNvSpPr>
          <p:nvPr/>
        </p:nvSpPr>
        <p:spPr bwMode="auto">
          <a:xfrm>
            <a:off x="1986147" y="111025"/>
            <a:ext cx="5973229" cy="561686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        </a:t>
            </a:r>
            <a:endParaRPr kumimoji="0" lang="en-US" altLang="zh-CN" sz="1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  <a:p>
            <a:pPr marL="0" marR="0" lvl="0" indent="0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92798" y="166399"/>
            <a:ext cx="7772400" cy="55205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en-US" sz="2800" i="1" dirty="0">
              <a:effectLst/>
              <a:latin typeface="HP001 4 hàng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20452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6847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2_20200510083145_10.di-hoc---be-mai-vy-♪-than-dong-am-nhac-4-tuoi-hat-nhac-thieu-nhi-cuc-ha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0245" y="3119120"/>
            <a:ext cx="619125" cy="619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8396" y="492050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861382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10: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học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giờ</a:t>
            </a:r>
            <a:endParaRPr lang="en-US" sz="2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8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78" y="1066800"/>
            <a:ext cx="2819400" cy="69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59276"/>
            <a:ext cx="91440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98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97220" y="3621405"/>
            <a:ext cx="914400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545080"/>
            <a:ext cx="762635" cy="695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122366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Đạo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đức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</a:p>
          <a:p>
            <a:pPr algn="ctr"/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10: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học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giờ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905000"/>
            <a:ext cx="3048000" cy="24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075" y="1002982"/>
            <a:ext cx="2209800" cy="48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1"/>
            <a:ext cx="309710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399" y="4572000"/>
            <a:ext cx="27621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648201"/>
            <a:ext cx="2916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103681" y="86015"/>
            <a:ext cx="69555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Đạo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954272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61167" y="1525772"/>
            <a:ext cx="6172200" cy="495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4" y="2085753"/>
            <a:ext cx="30536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8377" y="2371503"/>
            <a:ext cx="2989489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6158" y="2466753"/>
            <a:ext cx="30384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0" y="5562600"/>
            <a:ext cx="9144000" cy="1295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724726" y="2085753"/>
            <a:ext cx="914400" cy="857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333167"/>
            <a:ext cx="762635" cy="695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12862"/>
            <a:ext cx="762635" cy="6959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999" y="76201"/>
            <a:ext cx="8708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Đạo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38200" y="6134100"/>
            <a:ext cx="6858000" cy="685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76201"/>
            <a:ext cx="8250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Đạo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7640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>
          <a:xfrm>
            <a:off x="2785730" y="3505200"/>
            <a:ext cx="6324600" cy="2057400"/>
          </a:xfrm>
          <a:prstGeom prst="wedgeRoundRectCallout">
            <a:avLst>
              <a:gd name="adj1" fmla="val -52863"/>
              <a:gd name="adj2" fmla="val 6410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959225"/>
            <a:ext cx="2324100" cy="2247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76201"/>
            <a:ext cx="9089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Đạo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4" action="ppaction://hlinksldjump"/>
          </p:cNvPr>
          <p:cNvSpPr/>
          <p:nvPr/>
        </p:nvSpPr>
        <p:spPr>
          <a:xfrm>
            <a:off x="1890915" y="5066898"/>
            <a:ext cx="834254" cy="834254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4349894" y="1204208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4350" y="1593101"/>
            <a:ext cx="2176719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54" y="2345119"/>
            <a:ext cx="1564329" cy="1643059"/>
          </a:xfrm>
          <a:prstGeom prst="rect">
            <a:avLst/>
          </a:prstGeom>
        </p:spPr>
      </p:pic>
      <p:sp>
        <p:nvSpPr>
          <p:cNvPr id="66" name="Heart 65">
            <a:hlinkClick r:id="rId10" action="ppaction://hlinksldjump"/>
          </p:cNvPr>
          <p:cNvSpPr/>
          <p:nvPr/>
        </p:nvSpPr>
        <p:spPr>
          <a:xfrm>
            <a:off x="2929231" y="5073415"/>
            <a:ext cx="834254" cy="834254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Heart 70">
            <a:hlinkClick r:id="rId11" action="ppaction://hlinksldjump"/>
          </p:cNvPr>
          <p:cNvSpPr/>
          <p:nvPr/>
        </p:nvSpPr>
        <p:spPr>
          <a:xfrm>
            <a:off x="2385113" y="4127737"/>
            <a:ext cx="834254" cy="834254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76908" y="3857044"/>
            <a:ext cx="1462812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1" grpId="0" animBg="1"/>
      <p:bldP spid="7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FB33C5-8165-4F71-BDAD-89E4DCA64598}:258"/>
  <p:tag name="ISPRING_SLIDE_INDENT_LEVEL" val="0"/>
  <p:tag name="ISPRING_PLAYER_LAYOUT_TYPE" val="Full"/>
  <p:tag name="ISPRING_CUSTOM_TIMING_USED" val="1"/>
  <p:tag name="GENSWF_ADVANCE_TIME" val="7.881"/>
  <p:tag name="TIMING" val="|7.88"/>
  <p:tag name="ISPRING_SLIDE_ID_2" val="{31B2D9B7-FB52-4AF4-9891-9938A14183E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310</Words>
  <Application>Microsoft Office PowerPoint</Application>
  <PresentationFormat>On-screen Show (4:3)</PresentationFormat>
  <Paragraphs>63</Paragraphs>
  <Slides>13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HP001 4 hàng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</cp:lastModifiedBy>
  <cp:revision>39</cp:revision>
  <dcterms:created xsi:type="dcterms:W3CDTF">2020-08-27T01:24:00Z</dcterms:created>
  <dcterms:modified xsi:type="dcterms:W3CDTF">2025-11-27T14:41:11Z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