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 id="2147483682" r:id="rId4"/>
    <p:sldMasterId id="2147483695" r:id="rId5"/>
    <p:sldMasterId id="2147483701" r:id="rId6"/>
    <p:sldMasterId id="2147483713" r:id="rId7"/>
  </p:sldMasterIdLst>
  <p:notesMasterIdLst>
    <p:notesMasterId r:id="rId34"/>
  </p:notesMasterIdLst>
  <p:sldIdLst>
    <p:sldId id="7637" r:id="rId8"/>
    <p:sldId id="313" r:id="rId9"/>
    <p:sldId id="259" r:id="rId10"/>
    <p:sldId id="289" r:id="rId11"/>
    <p:sldId id="301" r:id="rId12"/>
    <p:sldId id="310" r:id="rId13"/>
    <p:sldId id="311" r:id="rId14"/>
    <p:sldId id="297" r:id="rId15"/>
    <p:sldId id="307" r:id="rId16"/>
    <p:sldId id="306" r:id="rId17"/>
    <p:sldId id="262" r:id="rId18"/>
    <p:sldId id="286" r:id="rId19"/>
    <p:sldId id="302" r:id="rId20"/>
    <p:sldId id="268" r:id="rId21"/>
    <p:sldId id="322" r:id="rId22"/>
    <p:sldId id="334" r:id="rId23"/>
    <p:sldId id="335" r:id="rId24"/>
    <p:sldId id="325" r:id="rId25"/>
    <p:sldId id="327" r:id="rId26"/>
    <p:sldId id="330" r:id="rId27"/>
    <p:sldId id="328" r:id="rId28"/>
    <p:sldId id="329" r:id="rId29"/>
    <p:sldId id="332" r:id="rId30"/>
    <p:sldId id="308" r:id="rId31"/>
    <p:sldId id="275" r:id="rId32"/>
    <p:sldId id="277" r:id="rId33"/>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196F"/>
    <a:srgbClr val="FFFF85"/>
    <a:srgbClr val="FDF4BF"/>
    <a:srgbClr val="FBE879"/>
    <a:srgbClr val="FAE14C"/>
    <a:srgbClr val="FCC94A"/>
    <a:srgbClr val="FF19AD"/>
    <a:srgbClr val="FACDA8"/>
    <a:srgbClr val="640021"/>
    <a:srgbClr val="F8C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35" autoAdjust="0"/>
    <p:restoredTop sz="90747" autoAdjust="0"/>
  </p:normalViewPr>
  <p:slideViewPr>
    <p:cSldViewPr>
      <p:cViewPr varScale="1">
        <p:scale>
          <a:sx n="77" d="100"/>
          <a:sy n="77" d="100"/>
        </p:scale>
        <p:origin x="174" y="10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11/28/2025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3118671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8938" y="685800"/>
            <a:ext cx="6080125"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Thiết</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kế</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bởi</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Thảo</a:t>
            </a:r>
            <a:r>
              <a:rPr kumimoji="0" lang="en-US" sz="1200" b="0" i="0" u="none" strike="noStrike" kern="1200" cap="none" spc="0" normalizeH="0" baseline="0" noProof="0" dirty="0">
                <a:ln>
                  <a:noFill/>
                </a:ln>
                <a:solidFill>
                  <a:prstClr val="black"/>
                </a:solidFill>
                <a:effectLst/>
                <a:uLnTx/>
                <a:uFillTx/>
                <a:latin typeface="Calibri"/>
                <a:ea typeface="+mn-ea"/>
                <a:cs typeface="+mn-cs"/>
              </a:rPr>
              <a:t> – tranthao121004@gmail.com</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920813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377422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 Đảo</a:t>
            </a:r>
            <a:r>
              <a:rPr lang="en-US" baseline="0"/>
              <a:t> ở Vĩnh Phúc nhé thầy cô.</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3639323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12</a:t>
            </a:fld>
            <a:endParaRPr lang="en-US"/>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61838"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61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128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524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400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415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01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2138" y="2131486"/>
            <a:ext cx="10337562"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4276" y="3886200"/>
            <a:ext cx="8513287" cy="1752600"/>
          </a:xfrm>
          <a:prstGeom prst="rect">
            <a:avLst/>
          </a:prstGeom>
        </p:spPr>
        <p:txBody>
          <a:bodyPr/>
          <a:lstStyle>
            <a:lvl1pPr marL="0" indent="0" algn="ctr">
              <a:buNone/>
              <a:defRPr>
                <a:solidFill>
                  <a:schemeClr val="tx1">
                    <a:tint val="75000"/>
                  </a:schemeClr>
                </a:solidFill>
              </a:defRPr>
            </a:lvl1pPr>
            <a:lvl2pPr marL="608061" indent="0" algn="ctr">
              <a:buNone/>
              <a:defRPr>
                <a:solidFill>
                  <a:schemeClr val="tx1">
                    <a:tint val="75000"/>
                  </a:schemeClr>
                </a:solidFill>
              </a:defRPr>
            </a:lvl2pPr>
            <a:lvl3pPr marL="1216123" indent="0" algn="ctr">
              <a:buNone/>
              <a:defRPr>
                <a:solidFill>
                  <a:schemeClr val="tx1">
                    <a:tint val="75000"/>
                  </a:schemeClr>
                </a:solidFill>
              </a:defRPr>
            </a:lvl3pPr>
            <a:lvl4pPr marL="1824183"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6" indent="0" algn="ctr">
              <a:buNone/>
              <a:defRPr>
                <a:solidFill>
                  <a:schemeClr val="tx1">
                    <a:tint val="75000"/>
                  </a:schemeClr>
                </a:solidFill>
              </a:defRPr>
            </a:lvl7pPr>
            <a:lvl8pPr marL="4256426" indent="0" algn="ctr">
              <a:buNone/>
              <a:defRPr>
                <a:solidFill>
                  <a:schemeClr val="tx1">
                    <a:tint val="75000"/>
                  </a:schemeClr>
                </a:solidFill>
              </a:defRPr>
            </a:lvl8pPr>
            <a:lvl9pPr marL="486448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8092" y="6356353"/>
            <a:ext cx="2837762" cy="366183"/>
          </a:xfrm>
          <a:prstGeom prst="rect">
            <a:avLst/>
          </a:prstGeom>
        </p:spPr>
        <p:txBody>
          <a:bodyPr/>
          <a:lstStyle/>
          <a:p>
            <a:fld id="{CDCB7474-AC18-4462-9967-766FB798D0E5}" type="datetimeFigureOut">
              <a:rPr lang="zh-CN" altLang="en-US" smtClean="0"/>
              <a:t>2025/11/28</a:t>
            </a:fld>
            <a:endParaRPr lang="zh-CN" altLang="en-US"/>
          </a:p>
        </p:txBody>
      </p:sp>
      <p:sp>
        <p:nvSpPr>
          <p:cNvPr id="5" name="页脚占位符 4"/>
          <p:cNvSpPr>
            <a:spLocks noGrp="1"/>
          </p:cNvSpPr>
          <p:nvPr>
            <p:ph type="ftr" sz="quarter" idx="11"/>
          </p:nvPr>
        </p:nvSpPr>
        <p:spPr>
          <a:xfrm>
            <a:off x="4155295" y="6356353"/>
            <a:ext cx="3851249"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15984" y="6356353"/>
            <a:ext cx="2837762"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946763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1122363"/>
            <a:ext cx="10337562" cy="2387600"/>
          </a:xfrm>
        </p:spPr>
        <p:txBody>
          <a:bodyPr anchor="b"/>
          <a:lstStyle>
            <a:lvl1pPr algn="ctr">
              <a:defRPr sz="5985"/>
            </a:lvl1pPr>
          </a:lstStyle>
          <a:p>
            <a:r>
              <a:rPr lang="en-US"/>
              <a:t>Click to edit Master title style</a:t>
            </a:r>
            <a:endParaRPr lang="en-US" dirty="0"/>
          </a:p>
        </p:txBody>
      </p:sp>
      <p:sp>
        <p:nvSpPr>
          <p:cNvPr id="3" name="Subtitle 2"/>
          <p:cNvSpPr>
            <a:spLocks noGrp="1"/>
          </p:cNvSpPr>
          <p:nvPr>
            <p:ph type="subTitle" idx="1"/>
          </p:nvPr>
        </p:nvSpPr>
        <p:spPr>
          <a:xfrm>
            <a:off x="1520230" y="3602037"/>
            <a:ext cx="9121379" cy="1655763"/>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673489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418649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41"/>
            <a:ext cx="10489585" cy="2852737"/>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829793" y="4589465"/>
            <a:ext cx="10489585" cy="150018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038147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6126" y="1825625"/>
            <a:ext cx="516878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56931" y="1825625"/>
            <a:ext cx="516878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6D1223-53C8-4F6E-A0EE-C7ADC22EE3B7}"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949175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8"/>
            <a:ext cx="1048958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7712"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7712"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56933"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56933"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D1223-53C8-4F6E-A0EE-C7ADC22EE3B7}" type="datetimeFigureOut">
              <a:rPr lang="en-US" smtClean="0"/>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76623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D1223-53C8-4F6E-A0EE-C7ADC22EE3B7}" type="datetimeFigureOut">
              <a:rPr lang="en-US" smtClean="0"/>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910415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585760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5170365" y="987429"/>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76691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5170365" y="987429"/>
            <a:ext cx="6156930" cy="4873625"/>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a:t>Click icon to add picture</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005032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374221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7" y="365126"/>
            <a:ext cx="2622396"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6128" y="365126"/>
            <a:ext cx="771516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054943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02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0230" y="3602037"/>
            <a:ext cx="9121379" cy="1655763"/>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fld id="{B54AE3A7-20DA-48F3-81C3-2C954A8690AA}"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25613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323036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40"/>
            <a:ext cx="10489585"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29793"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4AE3A7-20DA-48F3-81C3-2C954A8690AA}"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372804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126" y="1825625"/>
            <a:ext cx="516878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931" y="1825625"/>
            <a:ext cx="516878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4AE3A7-20DA-48F3-81C3-2C954A8690AA}"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172624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5"/>
            <a:ext cx="10489585" cy="1325563"/>
          </a:xfrm>
        </p:spPr>
        <p:txBody>
          <a:bodyPr/>
          <a:lstStyle/>
          <a:p>
            <a:r>
              <a:rPr lang="en-US"/>
              <a:t>Click to edit Master title style</a:t>
            </a:r>
          </a:p>
        </p:txBody>
      </p:sp>
      <p:sp>
        <p:nvSpPr>
          <p:cNvPr id="3" name="Text Placeholder 2"/>
          <p:cNvSpPr>
            <a:spLocks noGrp="1"/>
          </p:cNvSpPr>
          <p:nvPr>
            <p:ph type="body" idx="1"/>
          </p:nvPr>
        </p:nvSpPr>
        <p:spPr>
          <a:xfrm>
            <a:off x="837712"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4" name="Content Placeholder 3"/>
          <p:cNvSpPr>
            <a:spLocks noGrp="1"/>
          </p:cNvSpPr>
          <p:nvPr>
            <p:ph sz="half" idx="2"/>
          </p:nvPr>
        </p:nvSpPr>
        <p:spPr>
          <a:xfrm>
            <a:off x="837712" y="2505075"/>
            <a:ext cx="514502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4AE3A7-20DA-48F3-81C3-2C954A8690AA}" type="datetimeFigureOut">
              <a:rPr lang="en-US" smtClean="0"/>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3395151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4AE3A7-20DA-48F3-81C3-2C954A8690AA}" type="datetimeFigureOut">
              <a:rPr lang="en-US" smtClean="0"/>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242935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AE3A7-20DA-48F3-81C3-2C954A8690AA}" type="datetimeFigureOut">
              <a:rPr lang="en-US" smtClean="0"/>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2913853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fld id="{B54AE3A7-20DA-48F3-81C3-2C954A8690AA}"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3471181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fld id="{B54AE3A7-20DA-48F3-81C3-2C954A8690AA}"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179887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104002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6" y="365126"/>
            <a:ext cx="2622396"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6127" y="365126"/>
            <a:ext cx="771516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588388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4572" y="1536633"/>
            <a:ext cx="11332694" cy="4555200"/>
          </a:xfrm>
          <a:prstGeom prst="rect">
            <a:avLst/>
          </a:prstGeom>
        </p:spPr>
        <p:txBody>
          <a:bodyPr spcFirstLastPara="1" wrap="square" lIns="91425" tIns="91425" rIns="91425" bIns="91425" anchor="t" anchorCtr="0">
            <a:noAutofit/>
          </a:bodyPr>
          <a:lstStyle>
            <a:lvl1pPr marL="608061" lvl="0" indent="-456046">
              <a:spcBef>
                <a:spcPts val="0"/>
              </a:spcBef>
              <a:spcAft>
                <a:spcPts val="0"/>
              </a:spcAft>
              <a:buSzPts val="1800"/>
              <a:buChar char="●"/>
              <a:defRPr/>
            </a:lvl1pPr>
            <a:lvl2pPr marL="1216123" lvl="1" indent="-422264">
              <a:spcBef>
                <a:spcPts val="2128"/>
              </a:spcBef>
              <a:spcAft>
                <a:spcPts val="0"/>
              </a:spcAft>
              <a:buSzPts val="1400"/>
              <a:buChar char="○"/>
              <a:defRPr/>
            </a:lvl2pPr>
            <a:lvl3pPr marL="1824183" lvl="2" indent="-422264">
              <a:spcBef>
                <a:spcPts val="2128"/>
              </a:spcBef>
              <a:spcAft>
                <a:spcPts val="0"/>
              </a:spcAft>
              <a:buSzPts val="1400"/>
              <a:buChar char="■"/>
              <a:defRPr/>
            </a:lvl3pPr>
            <a:lvl4pPr marL="2432243" lvl="3" indent="-422264">
              <a:spcBef>
                <a:spcPts val="2128"/>
              </a:spcBef>
              <a:spcAft>
                <a:spcPts val="0"/>
              </a:spcAft>
              <a:buSzPts val="1400"/>
              <a:buChar char="●"/>
              <a:defRPr/>
            </a:lvl4pPr>
            <a:lvl5pPr marL="3040304" lvl="4" indent="-422264">
              <a:spcBef>
                <a:spcPts val="2128"/>
              </a:spcBef>
              <a:spcAft>
                <a:spcPts val="0"/>
              </a:spcAft>
              <a:buSzPts val="1400"/>
              <a:buChar char="○"/>
              <a:defRPr/>
            </a:lvl5pPr>
            <a:lvl6pPr marL="3648366" lvl="5" indent="-422264">
              <a:spcBef>
                <a:spcPts val="2128"/>
              </a:spcBef>
              <a:spcAft>
                <a:spcPts val="0"/>
              </a:spcAft>
              <a:buSzPts val="1400"/>
              <a:buChar char="■"/>
              <a:defRPr/>
            </a:lvl6pPr>
            <a:lvl7pPr marL="4256426" lvl="6" indent="-422264">
              <a:spcBef>
                <a:spcPts val="2128"/>
              </a:spcBef>
              <a:spcAft>
                <a:spcPts val="0"/>
              </a:spcAft>
              <a:buSzPts val="1400"/>
              <a:buChar char="●"/>
              <a:defRPr/>
            </a:lvl7pPr>
            <a:lvl8pPr marL="4864487" lvl="7" indent="-422264">
              <a:spcBef>
                <a:spcPts val="2128"/>
              </a:spcBef>
              <a:spcAft>
                <a:spcPts val="0"/>
              </a:spcAft>
              <a:buSzPts val="1400"/>
              <a:buChar char="○"/>
              <a:defRPr/>
            </a:lvl8pPr>
            <a:lvl9pPr marL="5472547" lvl="8" indent="-422264">
              <a:spcBef>
                <a:spcPts val="2128"/>
              </a:spcBef>
              <a:spcAft>
                <a:spcPts val="2128"/>
              </a:spcAft>
              <a:buSzPts val="1400"/>
              <a:buChar char="■"/>
              <a:defRPr/>
            </a:lvl9pPr>
          </a:lstStyle>
          <a:p>
            <a:endParaRPr/>
          </a:p>
        </p:txBody>
      </p:sp>
      <p:sp>
        <p:nvSpPr>
          <p:cNvPr id="19" name="Google Shape;19;p4"/>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845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29793" y="1709740"/>
            <a:ext cx="10489585" cy="2852737"/>
          </a:xfr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3"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2025/11/28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extLst>
      <p:ext uri="{BB962C8B-B14F-4D97-AF65-F5344CB8AC3E}">
        <p14:creationId xmlns:p14="http://schemas.microsoft.com/office/powerpoint/2010/main" val="3888577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745" y="-766118"/>
            <a:ext cx="12468297" cy="7624119"/>
          </a:xfrm>
          <a:prstGeom prst="rect">
            <a:avLst/>
          </a:prstGeom>
        </p:spPr>
      </p:pic>
    </p:spTree>
    <p:extLst>
      <p:ext uri="{BB962C8B-B14F-4D97-AF65-F5344CB8AC3E}">
        <p14:creationId xmlns:p14="http://schemas.microsoft.com/office/powerpoint/2010/main" val="798609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48126" y="296562"/>
            <a:ext cx="9713712" cy="6561439"/>
          </a:xfrm>
          <a:prstGeom prst="rect">
            <a:avLst/>
          </a:prstGeom>
        </p:spPr>
      </p:pic>
    </p:spTree>
    <p:extLst>
      <p:ext uri="{BB962C8B-B14F-4D97-AF65-F5344CB8AC3E}">
        <p14:creationId xmlns:p14="http://schemas.microsoft.com/office/powerpoint/2010/main" val="844002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500" y="731326"/>
            <a:ext cx="12468297"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2025/11/28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1" y="1"/>
            <a:ext cx="12203299" cy="4017815"/>
          </a:xfrm>
          <a:prstGeom prst="rect">
            <a:avLst/>
          </a:prstGeom>
        </p:spPr>
      </p:pic>
    </p:spTree>
    <p:extLst>
      <p:ext uri="{BB962C8B-B14F-4D97-AF65-F5344CB8AC3E}">
        <p14:creationId xmlns:p14="http://schemas.microsoft.com/office/powerpoint/2010/main" val="273523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3A21D4-9D8E-41AB-BDC2-8CA502A9B670}" type="datetimeFigureOut">
              <a:rPr lang="zh-CN" altLang="en-US" smtClean="0"/>
              <a:t>2025/11/28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20731" y="2840186"/>
            <a:ext cx="12203299" cy="4017815"/>
          </a:xfrm>
          <a:prstGeom prst="rect">
            <a:avLst/>
          </a:prstGeom>
        </p:spPr>
      </p:pic>
    </p:spTree>
    <p:extLst>
      <p:ext uri="{BB962C8B-B14F-4D97-AF65-F5344CB8AC3E}">
        <p14:creationId xmlns:p14="http://schemas.microsoft.com/office/powerpoint/2010/main" val="2711953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C46F8-8F8A-C233-5AE4-A99F79747D3E}"/>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941FCCC9-5ED1-D118-DED7-FAE3F1D17FEF}"/>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8F1AE4C3-C7BF-07D3-DA49-FE8BF1D69ECF}"/>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095FE4EA-DD31-A7E9-4421-7DCB2BDAB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60425-C3C8-F01B-9AA9-3336606EE5D5}"/>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611611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04A8C-4255-5A62-85B5-84CB8438A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4D17D-2BD4-73A4-F853-348DC7AE9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DA4B6-7083-E941-68CC-4612E8A184C1}"/>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0ABD69AB-56DE-917F-59AB-4FFFAEFB3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D9F17-F7BB-1BAA-E18B-4E9E71EF4CB0}"/>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4108026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A0EA-472F-135D-B902-49E835A2EEC0}"/>
              </a:ext>
            </a:extLst>
          </p:cNvPr>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9162E123-427B-B614-3C01-09A932BCFCA7}"/>
              </a:ext>
            </a:extLst>
          </p:cNvPr>
          <p:cNvSpPr>
            <a:spLocks noGrp="1"/>
          </p:cNvSpPr>
          <p:nvPr>
            <p:ph type="body" idx="1"/>
          </p:nvPr>
        </p:nvSpPr>
        <p:spPr>
          <a:xfrm>
            <a:off x="829792" y="4589464"/>
            <a:ext cx="10489585" cy="1500187"/>
          </a:xfrm>
        </p:spPr>
        <p:txBody>
          <a:bodyPr/>
          <a:lstStyle>
            <a:lvl1pPr marL="0" indent="0">
              <a:buNone/>
              <a:defRPr sz="2394">
                <a:solidFill>
                  <a:schemeClr val="tx1">
                    <a:tint val="82000"/>
                  </a:schemeClr>
                </a:solidFill>
              </a:defRPr>
            </a:lvl1pPr>
            <a:lvl2pPr marL="456057" indent="0">
              <a:buNone/>
              <a:defRPr sz="1995">
                <a:solidFill>
                  <a:schemeClr val="tx1">
                    <a:tint val="82000"/>
                  </a:schemeClr>
                </a:solidFill>
              </a:defRPr>
            </a:lvl2pPr>
            <a:lvl3pPr marL="912114" indent="0">
              <a:buNone/>
              <a:defRPr sz="1795">
                <a:solidFill>
                  <a:schemeClr val="tx1">
                    <a:tint val="82000"/>
                  </a:schemeClr>
                </a:solidFill>
              </a:defRPr>
            </a:lvl3pPr>
            <a:lvl4pPr marL="1368171" indent="0">
              <a:buNone/>
              <a:defRPr sz="1596">
                <a:solidFill>
                  <a:schemeClr val="tx1">
                    <a:tint val="82000"/>
                  </a:schemeClr>
                </a:solidFill>
              </a:defRPr>
            </a:lvl4pPr>
            <a:lvl5pPr marL="1824228" indent="0">
              <a:buNone/>
              <a:defRPr sz="1596">
                <a:solidFill>
                  <a:schemeClr val="tx1">
                    <a:tint val="82000"/>
                  </a:schemeClr>
                </a:solidFill>
              </a:defRPr>
            </a:lvl5pPr>
            <a:lvl6pPr marL="2280285" indent="0">
              <a:buNone/>
              <a:defRPr sz="1596">
                <a:solidFill>
                  <a:schemeClr val="tx1">
                    <a:tint val="82000"/>
                  </a:schemeClr>
                </a:solidFill>
              </a:defRPr>
            </a:lvl6pPr>
            <a:lvl7pPr marL="2736342" indent="0">
              <a:buNone/>
              <a:defRPr sz="1596">
                <a:solidFill>
                  <a:schemeClr val="tx1">
                    <a:tint val="82000"/>
                  </a:schemeClr>
                </a:solidFill>
              </a:defRPr>
            </a:lvl7pPr>
            <a:lvl8pPr marL="3192399" indent="0">
              <a:buNone/>
              <a:defRPr sz="1596">
                <a:solidFill>
                  <a:schemeClr val="tx1">
                    <a:tint val="82000"/>
                  </a:schemeClr>
                </a:solidFill>
              </a:defRPr>
            </a:lvl8pPr>
            <a:lvl9pPr marL="3648456" indent="0">
              <a:buNone/>
              <a:defRPr sz="1596">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B69691-32F0-7368-A583-9C792FAC71AA}"/>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3C8B19A1-8B7B-E0E7-1DE9-FE6DEC500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2E34B-F0E9-001C-E252-6B3A5EB3E312}"/>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2215995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1304-098B-D737-429C-44A8735690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FDF8D2-A507-1974-BDA5-A5B2476E7EB5}"/>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119EE4-1102-C86E-3999-97C8B495FFAF}"/>
              </a:ext>
            </a:extLst>
          </p:cNvPr>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706CF-9D72-02FB-0E80-2ABC9DE535E4}"/>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6" name="Footer Placeholder 5">
            <a:extLst>
              <a:ext uri="{FF2B5EF4-FFF2-40B4-BE49-F238E27FC236}">
                <a16:creationId xmlns:a16="http://schemas.microsoft.com/office/drawing/2014/main" id="{1BC0A77D-2AC3-A08B-5BEF-67BD3D785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CFE439-4385-4FD0-CE5F-41EE51AEC56D}"/>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5167251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A434-403C-8202-0AD0-5AA9EE5ECDB2}"/>
              </a:ext>
            </a:extLst>
          </p:cNvPr>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B712E4-F2E7-EF71-AA32-325CF0156EEE}"/>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AAC3642C-433C-BC24-E1D2-9282CA9C86E7}"/>
              </a:ext>
            </a:extLst>
          </p:cNvPr>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A79B42-6329-DAA5-038D-00EA5ABD548F}"/>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95C0BAAA-FB9B-EA41-C77F-96CB3938F768}"/>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57970A-50F8-F43F-14E5-F797AE7B25B6}"/>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8" name="Footer Placeholder 7">
            <a:extLst>
              <a:ext uri="{FF2B5EF4-FFF2-40B4-BE49-F238E27FC236}">
                <a16:creationId xmlns:a16="http://schemas.microsoft.com/office/drawing/2014/main" id="{E6D720E8-E5BB-9BEC-B992-AD2540A84E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01B8B2-65E9-1318-0344-5E5C79A3AC4D}"/>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1260566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B86C8-7828-20D7-4114-A36B3CD457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4576DB-C23E-AB1B-069C-CE1706DDBA80}"/>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4" name="Footer Placeholder 3">
            <a:extLst>
              <a:ext uri="{FF2B5EF4-FFF2-40B4-BE49-F238E27FC236}">
                <a16:creationId xmlns:a16="http://schemas.microsoft.com/office/drawing/2014/main" id="{B542112B-AD0E-CA99-B949-30BAFBDADA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66F601-D220-4878-BB78-C5C07B2BC799}"/>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10441403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E4CB6D-2179-CF19-DBBA-3FDA94EFB07E}"/>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3" name="Footer Placeholder 2">
            <a:extLst>
              <a:ext uri="{FF2B5EF4-FFF2-40B4-BE49-F238E27FC236}">
                <a16:creationId xmlns:a16="http://schemas.microsoft.com/office/drawing/2014/main" id="{C34B4092-8E77-C20B-51B2-D69D5E5CDC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12E103-7F29-F674-7B45-E2B1A5DB2835}"/>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15947312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2B521-B92F-2CB6-CCC5-8E58E16FA3B0}"/>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B86A113B-73DD-3BB4-ABA4-707C0929CCE5}"/>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320BE5-251A-D254-D283-4D33799D4094}"/>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93FD0BA9-27C0-FA11-86CF-E0B663355A77}"/>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6" name="Footer Placeholder 5">
            <a:extLst>
              <a:ext uri="{FF2B5EF4-FFF2-40B4-BE49-F238E27FC236}">
                <a16:creationId xmlns:a16="http://schemas.microsoft.com/office/drawing/2014/main" id="{4789BEF1-384F-59E6-2A8A-13A69E9123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B1C231-2C69-CCAE-8D6F-3038AB25446A}"/>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5290108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1ADF-70B6-3CE8-CB63-F9BD4159D185}"/>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05D18809-B616-3C6E-C62B-8189BEE66115}"/>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424C5E48-5D02-E53B-5EDA-0BB6E4E204B2}"/>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9878EFD7-AF22-EF47-FFFD-FA418D9BF915}"/>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6" name="Footer Placeholder 5">
            <a:extLst>
              <a:ext uri="{FF2B5EF4-FFF2-40B4-BE49-F238E27FC236}">
                <a16:creationId xmlns:a16="http://schemas.microsoft.com/office/drawing/2014/main" id="{C0D36CBF-38F9-7D09-787B-C2A5FAC41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5B263-6444-2324-0217-073DF2A5E16E}"/>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41808111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FE8B-BF30-D9E0-DE59-3F8FEE7A0B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9E39A0-4228-DBAB-384C-773EA235F1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C096E-58A8-D89D-7DD6-02D2D56C575F}"/>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85F85971-343C-59B1-8F96-AA0C30819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C1C85-FB81-2561-C10B-6A1A3ACFCADA}"/>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34859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109A93-1CD4-4F8D-6312-60D7970E9A48}"/>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71D51-6C46-C825-4EE2-D7D7898FFDFB}"/>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C844F-B2FD-DBF7-CC41-D356F164A367}"/>
              </a:ext>
            </a:extLst>
          </p:cNvPr>
          <p:cNvSpPr>
            <a:spLocks noGrp="1"/>
          </p:cNvSpPr>
          <p:nvPr>
            <p:ph type="dt" sz="half" idx="10"/>
          </p:nvPr>
        </p:nvSpPr>
        <p:spPr/>
        <p:txBody>
          <a:body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6F9AEBF5-157A-695B-1E64-5B4EF623A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01B02-3845-9735-BC70-06EAB0388C07}"/>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7005205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61838"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773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20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14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354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253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53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698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2138" y="2131486"/>
            <a:ext cx="10337562"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4276" y="3886200"/>
            <a:ext cx="8513287" cy="1752600"/>
          </a:xfrm>
          <a:prstGeom prst="rect">
            <a:avLst/>
          </a:prstGeom>
        </p:spPr>
        <p:txBody>
          <a:bodyPr/>
          <a:lstStyle>
            <a:lvl1pPr marL="0" indent="0" algn="ctr">
              <a:buNone/>
              <a:defRPr>
                <a:solidFill>
                  <a:schemeClr val="tx1">
                    <a:tint val="75000"/>
                  </a:schemeClr>
                </a:solidFill>
              </a:defRPr>
            </a:lvl1pPr>
            <a:lvl2pPr marL="608061" indent="0" algn="ctr">
              <a:buNone/>
              <a:defRPr>
                <a:solidFill>
                  <a:schemeClr val="tx1">
                    <a:tint val="75000"/>
                  </a:schemeClr>
                </a:solidFill>
              </a:defRPr>
            </a:lvl2pPr>
            <a:lvl3pPr marL="1216123" indent="0" algn="ctr">
              <a:buNone/>
              <a:defRPr>
                <a:solidFill>
                  <a:schemeClr val="tx1">
                    <a:tint val="75000"/>
                  </a:schemeClr>
                </a:solidFill>
              </a:defRPr>
            </a:lvl3pPr>
            <a:lvl4pPr marL="1824183"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6" indent="0" algn="ctr">
              <a:buNone/>
              <a:defRPr>
                <a:solidFill>
                  <a:schemeClr val="tx1">
                    <a:tint val="75000"/>
                  </a:schemeClr>
                </a:solidFill>
              </a:defRPr>
            </a:lvl7pPr>
            <a:lvl8pPr marL="4256426" indent="0" algn="ctr">
              <a:buNone/>
              <a:defRPr>
                <a:solidFill>
                  <a:schemeClr val="tx1">
                    <a:tint val="75000"/>
                  </a:schemeClr>
                </a:solidFill>
              </a:defRPr>
            </a:lvl8pPr>
            <a:lvl9pPr marL="486448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8092" y="6356353"/>
            <a:ext cx="2837762" cy="366183"/>
          </a:xfrm>
          <a:prstGeom prst="rect">
            <a:avLst/>
          </a:prstGeom>
        </p:spPr>
        <p:txBody>
          <a:bodyPr/>
          <a:lstStyle/>
          <a:p>
            <a:fld id="{CDCB7474-AC18-4462-9967-766FB798D0E5}" type="datetimeFigureOut">
              <a:rPr lang="zh-CN" altLang="en-US" smtClean="0"/>
              <a:t>2025/11/28</a:t>
            </a:fld>
            <a:endParaRPr lang="zh-CN" altLang="en-US"/>
          </a:p>
        </p:txBody>
      </p:sp>
      <p:sp>
        <p:nvSpPr>
          <p:cNvPr id="5" name="页脚占位符 4"/>
          <p:cNvSpPr>
            <a:spLocks noGrp="1"/>
          </p:cNvSpPr>
          <p:nvPr>
            <p:ph type="ftr" sz="quarter" idx="11"/>
          </p:nvPr>
        </p:nvSpPr>
        <p:spPr>
          <a:xfrm>
            <a:off x="4155295" y="6356353"/>
            <a:ext cx="3851249"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15984" y="6356353"/>
            <a:ext cx="2837762"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27702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5.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11/28/2025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1630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6123" rtl="0" eaLnBrk="1" latinLnBrk="0" hangingPunct="1">
        <a:spcBef>
          <a:spcPct val="0"/>
        </a:spcBef>
        <a:buNone/>
        <a:defRPr sz="5852" kern="1200">
          <a:solidFill>
            <a:schemeClr val="tx1"/>
          </a:solidFill>
          <a:latin typeface="+mj-lt"/>
          <a:ea typeface="+mj-ea"/>
          <a:cs typeface="+mj-cs"/>
        </a:defRPr>
      </a:lvl1pPr>
    </p:titleStyle>
    <p:bodyStyle>
      <a:lvl1pPr marL="456046" indent="-456046" algn="l" defTabSz="1216123" rtl="0" eaLnBrk="1" latinLnBrk="0" hangingPunct="1">
        <a:spcBef>
          <a:spcPct val="20000"/>
        </a:spcBef>
        <a:buFont typeface="Arial" pitchFamily="34" charset="0"/>
        <a:buChar char="•"/>
        <a:defRPr sz="4256" kern="1200">
          <a:solidFill>
            <a:schemeClr val="tx1"/>
          </a:solidFill>
          <a:latin typeface="+mn-lt"/>
          <a:ea typeface="+mn-ea"/>
          <a:cs typeface="+mn-cs"/>
        </a:defRPr>
      </a:lvl1pPr>
      <a:lvl2pPr marL="988098" indent="-380038" algn="l" defTabSz="1216123" rtl="0" eaLnBrk="1" latinLnBrk="0" hangingPunct="1">
        <a:spcBef>
          <a:spcPct val="20000"/>
        </a:spcBef>
        <a:buFont typeface="Arial" pitchFamily="34" charset="0"/>
        <a:buChar char="–"/>
        <a:defRPr sz="3724" kern="1200">
          <a:solidFill>
            <a:schemeClr val="tx1"/>
          </a:solidFill>
          <a:latin typeface="+mn-lt"/>
          <a:ea typeface="+mn-ea"/>
          <a:cs typeface="+mn-cs"/>
        </a:defRPr>
      </a:lvl2pPr>
      <a:lvl3pPr marL="1520153" indent="-304030" algn="l" defTabSz="1216123" rtl="0" eaLnBrk="1" latinLnBrk="0" hangingPunct="1">
        <a:spcBef>
          <a:spcPct val="20000"/>
        </a:spcBef>
        <a:buFont typeface="Arial" pitchFamily="34" charset="0"/>
        <a:buChar char="•"/>
        <a:defRPr sz="3192" kern="1200">
          <a:solidFill>
            <a:schemeClr val="tx1"/>
          </a:solidFill>
          <a:latin typeface="+mn-lt"/>
          <a:ea typeface="+mn-ea"/>
          <a:cs typeface="+mn-cs"/>
        </a:defRPr>
      </a:lvl3pPr>
      <a:lvl4pPr marL="2128213"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4pPr>
      <a:lvl5pPr marL="2736273"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5pPr>
      <a:lvl6pPr marL="3344334"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6pPr>
      <a:lvl7pPr marL="3952396"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7pPr>
      <a:lvl8pPr marL="4560457"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8pPr>
      <a:lvl9pPr marL="5168517"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9pPr>
    </p:bodyStyle>
    <p:otherStyle>
      <a:defPPr>
        <a:defRPr lang="zh-CN"/>
      </a:defPPr>
      <a:lvl1pPr marL="0" algn="l" defTabSz="1216123" rtl="0" eaLnBrk="1" latinLnBrk="0" hangingPunct="1">
        <a:defRPr sz="2394" kern="1200">
          <a:solidFill>
            <a:schemeClr val="tx1"/>
          </a:solidFill>
          <a:latin typeface="+mn-lt"/>
          <a:ea typeface="+mn-ea"/>
          <a:cs typeface="+mn-cs"/>
        </a:defRPr>
      </a:lvl1pPr>
      <a:lvl2pPr marL="608061" algn="l" defTabSz="1216123" rtl="0" eaLnBrk="1" latinLnBrk="0" hangingPunct="1">
        <a:defRPr sz="2394" kern="1200">
          <a:solidFill>
            <a:schemeClr val="tx1"/>
          </a:solidFill>
          <a:latin typeface="+mn-lt"/>
          <a:ea typeface="+mn-ea"/>
          <a:cs typeface="+mn-cs"/>
        </a:defRPr>
      </a:lvl2pPr>
      <a:lvl3pPr marL="1216123" algn="l" defTabSz="1216123" rtl="0" eaLnBrk="1" latinLnBrk="0" hangingPunct="1">
        <a:defRPr sz="2394" kern="1200">
          <a:solidFill>
            <a:schemeClr val="tx1"/>
          </a:solidFill>
          <a:latin typeface="+mn-lt"/>
          <a:ea typeface="+mn-ea"/>
          <a:cs typeface="+mn-cs"/>
        </a:defRPr>
      </a:lvl3pPr>
      <a:lvl4pPr marL="1824183" algn="l" defTabSz="1216123" rtl="0" eaLnBrk="1" latinLnBrk="0" hangingPunct="1">
        <a:defRPr sz="2394" kern="1200">
          <a:solidFill>
            <a:schemeClr val="tx1"/>
          </a:solidFill>
          <a:latin typeface="+mn-lt"/>
          <a:ea typeface="+mn-ea"/>
          <a:cs typeface="+mn-cs"/>
        </a:defRPr>
      </a:lvl4pPr>
      <a:lvl5pPr marL="2432243" algn="l" defTabSz="1216123" rtl="0" eaLnBrk="1" latinLnBrk="0" hangingPunct="1">
        <a:defRPr sz="2394" kern="1200">
          <a:solidFill>
            <a:schemeClr val="tx1"/>
          </a:solidFill>
          <a:latin typeface="+mn-lt"/>
          <a:ea typeface="+mn-ea"/>
          <a:cs typeface="+mn-cs"/>
        </a:defRPr>
      </a:lvl5pPr>
      <a:lvl6pPr marL="3040304" algn="l" defTabSz="1216123" rtl="0" eaLnBrk="1" latinLnBrk="0" hangingPunct="1">
        <a:defRPr sz="2394" kern="1200">
          <a:solidFill>
            <a:schemeClr val="tx1"/>
          </a:solidFill>
          <a:latin typeface="+mn-lt"/>
          <a:ea typeface="+mn-ea"/>
          <a:cs typeface="+mn-cs"/>
        </a:defRPr>
      </a:lvl6pPr>
      <a:lvl7pPr marL="3648366" algn="l" defTabSz="1216123" rtl="0" eaLnBrk="1" latinLnBrk="0" hangingPunct="1">
        <a:defRPr sz="2394" kern="1200">
          <a:solidFill>
            <a:schemeClr val="tx1"/>
          </a:solidFill>
          <a:latin typeface="+mn-lt"/>
          <a:ea typeface="+mn-ea"/>
          <a:cs typeface="+mn-cs"/>
        </a:defRPr>
      </a:lvl7pPr>
      <a:lvl8pPr marL="4256426" algn="l" defTabSz="1216123" rtl="0" eaLnBrk="1" latinLnBrk="0" hangingPunct="1">
        <a:defRPr sz="2394" kern="1200">
          <a:solidFill>
            <a:schemeClr val="tx1"/>
          </a:solidFill>
          <a:latin typeface="+mn-lt"/>
          <a:ea typeface="+mn-ea"/>
          <a:cs typeface="+mn-cs"/>
        </a:defRPr>
      </a:lvl8pPr>
      <a:lvl9pPr marL="4864487" algn="l" defTabSz="1216123" rtl="0" eaLnBrk="1" latinLnBrk="0" hangingPunct="1">
        <a:defRPr sz="239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8"/>
            <a:ext cx="1048958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127" y="1825625"/>
            <a:ext cx="10489585"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6126" y="6356352"/>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B76D1223-53C8-4F6E-A0EE-C7ADC22EE3B7}" type="datetimeFigureOut">
              <a:rPr lang="en-US" smtClean="0"/>
              <a:t>11/28/2025</a:t>
            </a:fld>
            <a:endParaRPr lang="en-US"/>
          </a:p>
        </p:txBody>
      </p:sp>
      <p:sp>
        <p:nvSpPr>
          <p:cNvPr id="5" name="Footer Placeholder 4"/>
          <p:cNvSpPr>
            <a:spLocks noGrp="1"/>
          </p:cNvSpPr>
          <p:nvPr>
            <p:ph type="ftr" sz="quarter" idx="3"/>
          </p:nvPr>
        </p:nvSpPr>
        <p:spPr>
          <a:xfrm>
            <a:off x="4028609" y="6356352"/>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2"/>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C347F815-C9D9-4C47-BF81-5524DE2DFFF4}" type="slidenum">
              <a:rPr lang="en-US" smtClean="0"/>
              <a:t>‹#›</a:t>
            </a:fld>
            <a:endParaRPr lang="en-US"/>
          </a:p>
        </p:txBody>
      </p:sp>
    </p:spTree>
    <p:extLst>
      <p:ext uri="{BB962C8B-B14F-4D97-AF65-F5344CB8AC3E}">
        <p14:creationId xmlns:p14="http://schemas.microsoft.com/office/powerpoint/2010/main" val="6495021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5"/>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B54AE3A7-20DA-48F3-81C3-2C954A8690AA}" type="datetimeFigureOut">
              <a:rPr lang="en-US" smtClean="0"/>
              <a:t>11/28/2025</a:t>
            </a:fld>
            <a:endParaRPr lang="en-US"/>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ABDE023C-A976-4855-B18A-9D29296741E9}" type="slidenum">
              <a:rPr lang="en-US" smtClean="0"/>
              <a:t>‹#›</a:t>
            </a:fld>
            <a:endParaRPr lang="en-US"/>
          </a:p>
        </p:txBody>
      </p:sp>
    </p:spTree>
    <p:extLst>
      <p:ext uri="{BB962C8B-B14F-4D97-AF65-F5344CB8AC3E}">
        <p14:creationId xmlns:p14="http://schemas.microsoft.com/office/powerpoint/2010/main" val="252344942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6127" y="365125"/>
            <a:ext cx="10489585"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6127" y="1825625"/>
            <a:ext cx="10489585"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pPr/>
              <a:t>2025/11/28</a:t>
            </a:fld>
            <a:endParaRPr lang="zh-CN" altLang="en-US" dirty="0"/>
          </a:p>
        </p:txBody>
      </p:sp>
      <p:sp>
        <p:nvSpPr>
          <p:cNvPr id="5" name="页脚占位符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pPr/>
              <a:t>‹#›</a:t>
            </a:fld>
            <a:endParaRPr lang="zh-CN" altLang="en-US" dirty="0"/>
          </a:p>
        </p:txBody>
      </p:sp>
    </p:spTree>
    <p:extLst>
      <p:ext uri="{BB962C8B-B14F-4D97-AF65-F5344CB8AC3E}">
        <p14:creationId xmlns:p14="http://schemas.microsoft.com/office/powerpoint/2010/main" val="82134434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字魂59号-创粗黑" panose="00000500000000000000" pitchFamily="2" charset="-122"/>
          <a:ea typeface="字魂59号-创粗黑" panose="00000500000000000000" pitchFamily="2" charset="-122"/>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字魂59号-创粗黑" panose="00000500000000000000" pitchFamily="2" charset="-122"/>
          <a:ea typeface="字魂59号-创粗黑" panose="00000500000000000000" pitchFamily="2" charset="-122"/>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字魂59号-创粗黑" panose="00000500000000000000" pitchFamily="2" charset="-122"/>
          <a:ea typeface="字魂59号-创粗黑" panose="00000500000000000000" pitchFamily="2" charset="-122"/>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字魂59号-创粗黑" panose="00000500000000000000" pitchFamily="2" charset="-122"/>
          <a:ea typeface="字魂59号-创粗黑" panose="00000500000000000000" pitchFamily="2" charset="-122"/>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字魂59号-创粗黑" panose="00000500000000000000" pitchFamily="2" charset="-122"/>
          <a:ea typeface="字魂59号-创粗黑" panose="00000500000000000000" pitchFamily="2" charset="-122"/>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D715D36-FA13-B10D-3CE5-4B7C04726174}"/>
              </a:ext>
            </a:extLst>
          </p:cNvPr>
          <p:cNvSpPr txBox="1"/>
          <p:nvPr userDrawn="1"/>
        </p:nvSpPr>
        <p:spPr>
          <a:xfrm>
            <a:off x="0" y="-804565"/>
            <a:ext cx="12161838" cy="461665"/>
          </a:xfrm>
          <a:prstGeom prst="rect">
            <a:avLst/>
          </a:prstGeom>
          <a:noFill/>
        </p:spPr>
        <p:txBody>
          <a:bodyPr vert="horz" rtlCol="0">
            <a:spAutoFit/>
          </a:bodyPr>
          <a:lstStyle/>
          <a:p>
            <a:pPr algn="ctr"/>
            <a:r>
              <a:rPr lang="en-US" sz="2394">
                <a:solidFill>
                  <a:srgbClr val="CFCFCF"/>
                </a:solidFill>
              </a:rPr>
              <a:t>www.9slide.vn</a:t>
            </a:r>
          </a:p>
        </p:txBody>
      </p:sp>
      <p:sp>
        <p:nvSpPr>
          <p:cNvPr id="2" name="Title Placeholder 1">
            <a:extLst>
              <a:ext uri="{FF2B5EF4-FFF2-40B4-BE49-F238E27FC236}">
                <a16:creationId xmlns:a16="http://schemas.microsoft.com/office/drawing/2014/main" id="{B7F851BB-6D66-20DE-B1F5-89ECE066D06A}"/>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98868-D4B7-7BF6-DB68-83FAA81C5EE7}"/>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B33CB-8D97-5B10-13F8-35751FB71BFA}"/>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82000"/>
                  </a:schemeClr>
                </a:solidFill>
              </a:defRPr>
            </a:lvl1pPr>
          </a:lstStyle>
          <a:p>
            <a:fld id="{ED6CC4F6-CBD8-4ECE-B874-60AFC616E164}" type="datetimeFigureOut">
              <a:rPr lang="en-US" smtClean="0"/>
              <a:pPr/>
              <a:t>11/28/2025</a:t>
            </a:fld>
            <a:endParaRPr lang="en-US"/>
          </a:p>
        </p:txBody>
      </p:sp>
      <p:sp>
        <p:nvSpPr>
          <p:cNvPr id="5" name="Footer Placeholder 4">
            <a:extLst>
              <a:ext uri="{FF2B5EF4-FFF2-40B4-BE49-F238E27FC236}">
                <a16:creationId xmlns:a16="http://schemas.microsoft.com/office/drawing/2014/main" id="{1AE3E7D4-BB49-CB19-5F35-7623ACA69D54}"/>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666D881-C527-FB52-0F36-782447E247E2}"/>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82000"/>
                  </a:schemeClr>
                </a:solidFill>
              </a:defRPr>
            </a:lvl1pPr>
          </a:lstStyle>
          <a:p>
            <a:fld id="{A6A34670-FED5-4B8E-B69D-1173D3ABBA78}" type="slidenum">
              <a:rPr lang="en-US" smtClean="0"/>
              <a:pPr/>
              <a:t>‹#›</a:t>
            </a:fld>
            <a:endParaRPr lang="en-US"/>
          </a:p>
        </p:txBody>
      </p:sp>
    </p:spTree>
    <p:extLst>
      <p:ext uri="{BB962C8B-B14F-4D97-AF65-F5344CB8AC3E}">
        <p14:creationId xmlns:p14="http://schemas.microsoft.com/office/powerpoint/2010/main" val="349014593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08955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6123" rtl="0" eaLnBrk="1" latinLnBrk="0" hangingPunct="1">
        <a:spcBef>
          <a:spcPct val="0"/>
        </a:spcBef>
        <a:buNone/>
        <a:defRPr sz="5852" kern="1200">
          <a:solidFill>
            <a:schemeClr val="tx1"/>
          </a:solidFill>
          <a:latin typeface="+mj-lt"/>
          <a:ea typeface="+mj-ea"/>
          <a:cs typeface="+mj-cs"/>
        </a:defRPr>
      </a:lvl1pPr>
    </p:titleStyle>
    <p:bodyStyle>
      <a:lvl1pPr marL="456046" indent="-456046" algn="l" defTabSz="1216123" rtl="0" eaLnBrk="1" latinLnBrk="0" hangingPunct="1">
        <a:spcBef>
          <a:spcPct val="20000"/>
        </a:spcBef>
        <a:buFont typeface="Arial" pitchFamily="34" charset="0"/>
        <a:buChar char="•"/>
        <a:defRPr sz="4256" kern="1200">
          <a:solidFill>
            <a:schemeClr val="tx1"/>
          </a:solidFill>
          <a:latin typeface="+mn-lt"/>
          <a:ea typeface="+mn-ea"/>
          <a:cs typeface="+mn-cs"/>
        </a:defRPr>
      </a:lvl1pPr>
      <a:lvl2pPr marL="988098" indent="-380038" algn="l" defTabSz="1216123" rtl="0" eaLnBrk="1" latinLnBrk="0" hangingPunct="1">
        <a:spcBef>
          <a:spcPct val="20000"/>
        </a:spcBef>
        <a:buFont typeface="Arial" pitchFamily="34" charset="0"/>
        <a:buChar char="–"/>
        <a:defRPr sz="3724" kern="1200">
          <a:solidFill>
            <a:schemeClr val="tx1"/>
          </a:solidFill>
          <a:latin typeface="+mn-lt"/>
          <a:ea typeface="+mn-ea"/>
          <a:cs typeface="+mn-cs"/>
        </a:defRPr>
      </a:lvl2pPr>
      <a:lvl3pPr marL="1520153" indent="-304030" algn="l" defTabSz="1216123" rtl="0" eaLnBrk="1" latinLnBrk="0" hangingPunct="1">
        <a:spcBef>
          <a:spcPct val="20000"/>
        </a:spcBef>
        <a:buFont typeface="Arial" pitchFamily="34" charset="0"/>
        <a:buChar char="•"/>
        <a:defRPr sz="3192" kern="1200">
          <a:solidFill>
            <a:schemeClr val="tx1"/>
          </a:solidFill>
          <a:latin typeface="+mn-lt"/>
          <a:ea typeface="+mn-ea"/>
          <a:cs typeface="+mn-cs"/>
        </a:defRPr>
      </a:lvl3pPr>
      <a:lvl4pPr marL="2128213"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4pPr>
      <a:lvl5pPr marL="2736273"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5pPr>
      <a:lvl6pPr marL="3344334"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6pPr>
      <a:lvl7pPr marL="3952396"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7pPr>
      <a:lvl8pPr marL="4560457"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8pPr>
      <a:lvl9pPr marL="5168517"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9pPr>
    </p:bodyStyle>
    <p:otherStyle>
      <a:defPPr>
        <a:defRPr lang="zh-CN"/>
      </a:defPPr>
      <a:lvl1pPr marL="0" algn="l" defTabSz="1216123" rtl="0" eaLnBrk="1" latinLnBrk="0" hangingPunct="1">
        <a:defRPr sz="2394" kern="1200">
          <a:solidFill>
            <a:schemeClr val="tx1"/>
          </a:solidFill>
          <a:latin typeface="+mn-lt"/>
          <a:ea typeface="+mn-ea"/>
          <a:cs typeface="+mn-cs"/>
        </a:defRPr>
      </a:lvl1pPr>
      <a:lvl2pPr marL="608061" algn="l" defTabSz="1216123" rtl="0" eaLnBrk="1" latinLnBrk="0" hangingPunct="1">
        <a:defRPr sz="2394" kern="1200">
          <a:solidFill>
            <a:schemeClr val="tx1"/>
          </a:solidFill>
          <a:latin typeface="+mn-lt"/>
          <a:ea typeface="+mn-ea"/>
          <a:cs typeface="+mn-cs"/>
        </a:defRPr>
      </a:lvl2pPr>
      <a:lvl3pPr marL="1216123" algn="l" defTabSz="1216123" rtl="0" eaLnBrk="1" latinLnBrk="0" hangingPunct="1">
        <a:defRPr sz="2394" kern="1200">
          <a:solidFill>
            <a:schemeClr val="tx1"/>
          </a:solidFill>
          <a:latin typeface="+mn-lt"/>
          <a:ea typeface="+mn-ea"/>
          <a:cs typeface="+mn-cs"/>
        </a:defRPr>
      </a:lvl3pPr>
      <a:lvl4pPr marL="1824183" algn="l" defTabSz="1216123" rtl="0" eaLnBrk="1" latinLnBrk="0" hangingPunct="1">
        <a:defRPr sz="2394" kern="1200">
          <a:solidFill>
            <a:schemeClr val="tx1"/>
          </a:solidFill>
          <a:latin typeface="+mn-lt"/>
          <a:ea typeface="+mn-ea"/>
          <a:cs typeface="+mn-cs"/>
        </a:defRPr>
      </a:lvl4pPr>
      <a:lvl5pPr marL="2432243" algn="l" defTabSz="1216123" rtl="0" eaLnBrk="1" latinLnBrk="0" hangingPunct="1">
        <a:defRPr sz="2394" kern="1200">
          <a:solidFill>
            <a:schemeClr val="tx1"/>
          </a:solidFill>
          <a:latin typeface="+mn-lt"/>
          <a:ea typeface="+mn-ea"/>
          <a:cs typeface="+mn-cs"/>
        </a:defRPr>
      </a:lvl5pPr>
      <a:lvl6pPr marL="3040304" algn="l" defTabSz="1216123" rtl="0" eaLnBrk="1" latinLnBrk="0" hangingPunct="1">
        <a:defRPr sz="2394" kern="1200">
          <a:solidFill>
            <a:schemeClr val="tx1"/>
          </a:solidFill>
          <a:latin typeface="+mn-lt"/>
          <a:ea typeface="+mn-ea"/>
          <a:cs typeface="+mn-cs"/>
        </a:defRPr>
      </a:lvl6pPr>
      <a:lvl7pPr marL="3648366" algn="l" defTabSz="1216123" rtl="0" eaLnBrk="1" latinLnBrk="0" hangingPunct="1">
        <a:defRPr sz="2394" kern="1200">
          <a:solidFill>
            <a:schemeClr val="tx1"/>
          </a:solidFill>
          <a:latin typeface="+mn-lt"/>
          <a:ea typeface="+mn-ea"/>
          <a:cs typeface="+mn-cs"/>
        </a:defRPr>
      </a:lvl7pPr>
      <a:lvl8pPr marL="4256426" algn="l" defTabSz="1216123" rtl="0" eaLnBrk="1" latinLnBrk="0" hangingPunct="1">
        <a:defRPr sz="2394" kern="1200">
          <a:solidFill>
            <a:schemeClr val="tx1"/>
          </a:solidFill>
          <a:latin typeface="+mn-lt"/>
          <a:ea typeface="+mn-ea"/>
          <a:cs typeface="+mn-cs"/>
        </a:defRPr>
      </a:lvl8pPr>
      <a:lvl9pPr marL="4864487" algn="l" defTabSz="1216123" rtl="0" eaLnBrk="1" latinLnBrk="0" hangingPunct="1">
        <a:defRPr sz="23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xml"/><Relationship Id="rId7" Type="http://schemas.openxmlformats.org/officeDocument/2006/relationships/image" Target="../media/image8.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xml"/><Relationship Id="rId5" Type="http://schemas.openxmlformats.org/officeDocument/2006/relationships/slideLayout" Target="../slideLayouts/slideLayout60.xml"/><Relationship Id="rId10" Type="http://schemas.openxmlformats.org/officeDocument/2006/relationships/image" Target="../media/image11.png"/><Relationship Id="rId4" Type="http://schemas.openxmlformats.org/officeDocument/2006/relationships/tags" Target="../tags/tag4.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483"/>
            <a:ext cx="12224435" cy="68199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92196" y="312530"/>
            <a:ext cx="9675816" cy="457458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2114">
              <a:defRPr/>
            </a:pPr>
            <a:r>
              <a:rPr lang="en-US" sz="3990" b="1">
                <a:solidFill>
                  <a:srgbClr val="FF0000"/>
                </a:solidFill>
                <a:latin typeface="Times New Roman" panose="02020603050405020304" pitchFamily="18" charset="0"/>
                <a:cs typeface="Times New Roman" panose="02020603050405020304" pitchFamily="18" charset="0"/>
              </a:rPr>
              <a:t>CHÀO MỪNG  QUÝ THẦY CÔ </a:t>
            </a:r>
          </a:p>
          <a:p>
            <a:pPr algn="ctr" defTabSz="912114">
              <a:defRPr/>
            </a:pPr>
            <a:r>
              <a:rPr lang="en-US" sz="3990" b="1">
                <a:solidFill>
                  <a:srgbClr val="FF0000"/>
                </a:solidFill>
                <a:latin typeface="Times New Roman" panose="02020603050405020304" pitchFamily="18" charset="0"/>
                <a:cs typeface="Times New Roman" panose="02020603050405020304" pitchFamily="18" charset="0"/>
              </a:rPr>
              <a:t>VỀ DỰ GIỜ THĂM LỚP</a:t>
            </a:r>
          </a:p>
          <a:p>
            <a:pPr algn="ctr" defTabSz="912114"/>
            <a:r>
              <a:rPr lang="en-US" sz="3591" b="1">
                <a:solidFill>
                  <a:srgbClr val="156082">
                    <a:lumMod val="75000"/>
                  </a:srgbClr>
                </a:solidFill>
                <a:latin typeface="Times New Roman" panose="02020603050405020304" pitchFamily="18" charset="0"/>
                <a:cs typeface="Times New Roman" panose="02020603050405020304" pitchFamily="18" charset="0"/>
              </a:rPr>
              <a:t>Môn Tiếng Việt lớp 1</a:t>
            </a:r>
          </a:p>
          <a:p>
            <a:pPr algn="ctr" defTabSz="912114"/>
            <a:r>
              <a:rPr lang="en-US" sz="4788" b="1">
                <a:solidFill>
                  <a:srgbClr val="0F9ED5">
                    <a:lumMod val="75000"/>
                  </a:srgbClr>
                </a:solidFill>
                <a:latin typeface="Times New Roman" panose="02020603050405020304" pitchFamily="18" charset="0"/>
                <a:cs typeface="Times New Roman" panose="02020603050405020304" pitchFamily="18" charset="0"/>
              </a:rPr>
              <a:t>Bài 50: Ôn tập và kể chuyện</a:t>
            </a:r>
          </a:p>
          <a:p>
            <a:pPr algn="ctr" defTabSz="912114"/>
            <a:r>
              <a:rPr lang="en-US" sz="4788" b="1">
                <a:solidFill>
                  <a:srgbClr val="0F9ED5">
                    <a:lumMod val="75000"/>
                  </a:srgbClr>
                </a:solidFill>
                <a:latin typeface="Times New Roman" panose="02020603050405020304" pitchFamily="18" charset="0"/>
                <a:cs typeface="Times New Roman" panose="02020603050405020304" pitchFamily="18" charset="0"/>
              </a:rPr>
              <a:t>(Tiết 1 + 2) </a:t>
            </a:r>
          </a:p>
          <a:p>
            <a:pPr algn="ctr" defTabSz="912114"/>
            <a:r>
              <a:rPr lang="en-US" sz="3990" b="1" i="1">
                <a:solidFill>
                  <a:srgbClr val="156082">
                    <a:lumMod val="75000"/>
                  </a:srgbClr>
                </a:solidFill>
                <a:latin typeface="Times New Roman" panose="02020603050405020304" pitchFamily="18" charset="0"/>
                <a:cs typeface="Times New Roman" panose="02020603050405020304" pitchFamily="18" charset="0"/>
              </a:rPr>
              <a:t>(Bộ sách kết nối tri thức)</a:t>
            </a:r>
          </a:p>
          <a:p>
            <a:pPr algn="ctr" defTabSz="912114"/>
            <a:endParaRPr lang="en-US" sz="3990" b="1" i="1" dirty="0">
              <a:solidFill>
                <a:srgbClr val="156082">
                  <a:lumMod val="75000"/>
                </a:srgbClr>
              </a:solidFill>
              <a:latin typeface="Times New Roman" panose="02020603050405020304" pitchFamily="18" charset="0"/>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33516" y="236518"/>
            <a:ext cx="983399" cy="59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068F63A-0B78-7FAC-3469-2760FB9346F4}"/>
              </a:ext>
            </a:extLst>
          </p:cNvPr>
          <p:cNvSpPr txBox="1"/>
          <p:nvPr/>
        </p:nvSpPr>
        <p:spPr>
          <a:xfrm>
            <a:off x="2052311" y="5101253"/>
            <a:ext cx="6604228" cy="1013150"/>
          </a:xfrm>
          <a:prstGeom prst="rect">
            <a:avLst/>
          </a:prstGeom>
          <a:noFill/>
        </p:spPr>
        <p:txBody>
          <a:bodyPr wrap="square" rtlCol="0">
            <a:spAutoFit/>
          </a:bodyPr>
          <a:lstStyle/>
          <a:p>
            <a:pPr defTabSz="912114"/>
            <a:r>
              <a:rPr lang="en-US" sz="1995" b="1" i="1">
                <a:solidFill>
                  <a:srgbClr val="156082">
                    <a:lumMod val="75000"/>
                  </a:srgbClr>
                </a:solidFill>
                <a:latin typeface="Times New Roman" panose="02020603050405020304" pitchFamily="18" charset="0"/>
                <a:cs typeface="Times New Roman" panose="02020603050405020304" pitchFamily="18" charset="0"/>
              </a:rPr>
              <a:t>Giáo viên: Nguyễn Thị Sao</a:t>
            </a:r>
          </a:p>
          <a:p>
            <a:pPr defTabSz="912114"/>
            <a:r>
              <a:rPr lang="en-US" sz="1995" b="1" i="1">
                <a:solidFill>
                  <a:srgbClr val="156082">
                    <a:lumMod val="75000"/>
                  </a:srgbClr>
                </a:solidFill>
                <a:latin typeface="Times New Roman" panose="02020603050405020304" pitchFamily="18" charset="0"/>
                <a:cs typeface="Times New Roman" panose="02020603050405020304" pitchFamily="18" charset="0"/>
              </a:rPr>
              <a:t>Lớp : 1A1</a:t>
            </a:r>
          </a:p>
          <a:p>
            <a:pPr defTabSz="912114"/>
            <a:r>
              <a:rPr lang="en-US" sz="1995" b="1" i="1">
                <a:solidFill>
                  <a:srgbClr val="156082">
                    <a:lumMod val="75000"/>
                  </a:srgbClr>
                </a:solidFill>
                <a:latin typeface="Times New Roman" panose="02020603050405020304" pitchFamily="18" charset="0"/>
                <a:cs typeface="Times New Roman" panose="02020603050405020304" pitchFamily="18" charset="0"/>
              </a:rPr>
              <a:t>Trường: Tiểu học Hưng Đạo</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304800"/>
            <a:ext cx="10972800" cy="44196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Gà mẹ dẫn đàn con đi ăn. Chốc chốc, tìm thấy mồi, gà mẹ “tục… tục…” gọi con. Đàn gà con chạy lại, chen chúc nhau ăn rồi rúc vào bên mẹ. Gà mẹ ủ ấm cho các con.</a:t>
            </a:r>
          </a:p>
        </p:txBody>
      </p:sp>
      <p:cxnSp>
        <p:nvCxnSpPr>
          <p:cNvPr id="3" name="Straight Connector 2"/>
          <p:cNvCxnSpPr/>
          <p:nvPr/>
        </p:nvCxnSpPr>
        <p:spPr>
          <a:xfrm>
            <a:off x="1787489" y="1295400"/>
            <a:ext cx="75700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Gà mẹ dẫn đàn con đi đâu?</a:t>
            </a:r>
          </a:p>
        </p:txBody>
      </p:sp>
      <p:cxnSp>
        <p:nvCxnSpPr>
          <p:cNvPr id="8" name="Straight Connector 7"/>
          <p:cNvCxnSpPr/>
          <p:nvPr/>
        </p:nvCxnSpPr>
        <p:spPr>
          <a:xfrm>
            <a:off x="2769368" y="2095500"/>
            <a:ext cx="83757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83037" y="2933700"/>
            <a:ext cx="42310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18519" y="4572000"/>
            <a:ext cx="723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Tìm thấy mồi, gà mẹ làm gì?</a:t>
            </a:r>
          </a:p>
        </p:txBody>
      </p:sp>
      <p:sp>
        <p:nvSpPr>
          <p:cNvPr id="17" name="Rounded Rectangle 16"/>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Gà mẹ còn làm gì nữa cho đàn con?</a:t>
            </a:r>
          </a:p>
        </p:txBody>
      </p:sp>
      <p:sp>
        <p:nvSpPr>
          <p:cNvPr id="18" name="Rounded Rectangle 17"/>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Theo em gà mẹ giống với người mẹ ở điểm nào?</a:t>
            </a:r>
          </a:p>
        </p:txBody>
      </p: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 r="7658"/>
          <a:stretch/>
        </p:blipFill>
        <p:spPr bwMode="auto">
          <a:xfrm>
            <a:off x="0" y="1920376"/>
            <a:ext cx="9194800" cy="304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217455" y="2926599"/>
            <a:ext cx="13499608" cy="1692573"/>
          </a:xfrm>
          <a:prstGeom prst="rect">
            <a:avLst/>
          </a:prstGeom>
          <a:noFill/>
        </p:spPr>
        <p:txBody>
          <a:bodyPr wrap="square" lIns="121725" tIns="60862" rIns="121725" bIns="60862" rtlCol="0">
            <a:spAutoFit/>
          </a:bodyPr>
          <a:lstStyle/>
          <a:p>
            <a:pPr algn="ctr"/>
            <a:r>
              <a:rPr lang="vi-VN" sz="10200">
                <a:solidFill>
                  <a:srgbClr val="FF0000"/>
                </a:solidFill>
                <a:latin typeface="HP001 4 hàng" pitchFamily="34" charset="0"/>
              </a:rPr>
              <a:t> Hạt </a:t>
            </a:r>
            <a:r>
              <a:rPr lang="el-GR" sz="10200">
                <a:solidFill>
                  <a:srgbClr val="FF0000"/>
                </a:solidFill>
                <a:latin typeface="HP001 4 hàng" pitchFamily="34" charset="0"/>
              </a:rPr>
              <a:t>κ</a:t>
            </a:r>
            <a:r>
              <a:rPr lang="vi-VN" sz="10200">
                <a:solidFill>
                  <a:srgbClr val="FF0000"/>
                </a:solidFill>
                <a:latin typeface="HP001 4 hàng" pitchFamily="34" charset="0"/>
              </a:rPr>
              <a:t>ŉ wảy jầm</a:t>
            </a:r>
            <a:r>
              <a:rPr lang="en-US" sz="10200">
                <a:solidFill>
                  <a:srgbClr val="FF0000"/>
                </a:solidFill>
                <a:latin typeface="HP001 4 hàng" pitchFamily="34" charset="0"/>
              </a:rPr>
              <a:t>.</a:t>
            </a:r>
            <a:r>
              <a:rPr lang="vi-VN" sz="10200">
                <a:solidFill>
                  <a:srgbClr val="FF0000"/>
                </a:solidFill>
                <a:latin typeface="HP001 4 hàng" pitchFamily="34" charset="0"/>
              </a:rPr>
              <a:t> </a:t>
            </a:r>
            <a:endParaRPr lang="en-US" sz="10200">
              <a:solidFill>
                <a:srgbClr val="FF0000"/>
              </a:solidFill>
              <a:latin typeface="HP001 4 hàng" pitchFamily="34" charset="0"/>
            </a:endParaRPr>
          </a:p>
        </p:txBody>
      </p:sp>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2</a:t>
              </a:r>
            </a:p>
          </p:txBody>
        </p:sp>
      </p:grpSp>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0203"/>
          <a:stretch/>
        </p:blipFill>
        <p:spPr bwMode="auto">
          <a:xfrm>
            <a:off x="9194800" y="1920376"/>
            <a:ext cx="2967038" cy="3045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526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99519" y="0"/>
            <a:ext cx="6626461" cy="6626463"/>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19" t="28373" r="32288" b="28770"/>
          <a:stretch/>
        </p:blipFill>
        <p:spPr bwMode="auto">
          <a:xfrm>
            <a:off x="2031884" y="1087515"/>
            <a:ext cx="8665261" cy="555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45344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F45E77-0720-48A6-BF93-F6BCBD754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grpSp>
        <p:nvGrpSpPr>
          <p:cNvPr id="7" name="Group 6">
            <a:extLst>
              <a:ext uri="{FF2B5EF4-FFF2-40B4-BE49-F238E27FC236}">
                <a16:creationId xmlns:a16="http://schemas.microsoft.com/office/drawing/2014/main" id="{40586A4C-9631-45A8-92AE-E28B23E9F3D8}"/>
              </a:ext>
            </a:extLst>
          </p:cNvPr>
          <p:cNvGrpSpPr/>
          <p:nvPr/>
        </p:nvGrpSpPr>
        <p:grpSpPr>
          <a:xfrm>
            <a:off x="1817397" y="1367180"/>
            <a:ext cx="8471007" cy="2912347"/>
            <a:chOff x="1868200" y="2198564"/>
            <a:chExt cx="8492016" cy="2919569"/>
          </a:xfrm>
          <a:pattFill prst="trellis">
            <a:fgClr>
              <a:srgbClr val="BCE6EB"/>
            </a:fgClr>
            <a:bgClr>
              <a:schemeClr val="bg1"/>
            </a:bgClr>
          </a:pattFill>
        </p:grpSpPr>
        <p:sp>
          <p:nvSpPr>
            <p:cNvPr id="8" name="Rectangle: Rounded Corners 1">
              <a:extLst>
                <a:ext uri="{FF2B5EF4-FFF2-40B4-BE49-F238E27FC236}">
                  <a16:creationId xmlns:a16="http://schemas.microsoft.com/office/drawing/2014/main" id="{F3A340AF-2F91-47EF-A0B9-83BBA40BBB80}"/>
                </a:ext>
              </a:extLst>
            </p:cNvPr>
            <p:cNvSpPr/>
            <p:nvPr/>
          </p:nvSpPr>
          <p:spPr>
            <a:xfrm>
              <a:off x="1868200" y="2198564"/>
              <a:ext cx="8492016" cy="2919569"/>
            </a:xfrm>
            <a:prstGeom prst="roundRect">
              <a:avLst/>
            </a:prstGeom>
            <a:solidFill>
              <a:srgbClr val="FDCFDF"/>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795" dirty="0">
                <a:solidFill>
                  <a:prstClr val="white"/>
                </a:solidFill>
                <a:latin typeface="Calibri"/>
                <a:sym typeface="Arial"/>
              </a:endParaRPr>
            </a:p>
          </p:txBody>
        </p:sp>
        <p:sp>
          <p:nvSpPr>
            <p:cNvPr id="9" name="TextBox 8">
              <a:extLst>
                <a:ext uri="{FF2B5EF4-FFF2-40B4-BE49-F238E27FC236}">
                  <a16:creationId xmlns:a16="http://schemas.microsoft.com/office/drawing/2014/main" id="{BDFDC8C3-7387-4FD6-88A6-77B53BAAB3AC}"/>
                </a:ext>
              </a:extLst>
            </p:cNvPr>
            <p:cNvSpPr txBox="1"/>
            <p:nvPr/>
          </p:nvSpPr>
          <p:spPr>
            <a:xfrm>
              <a:off x="3553836" y="2411855"/>
              <a:ext cx="5176705" cy="923627"/>
            </a:xfrm>
            <a:prstGeom prst="rect">
              <a:avLst/>
            </a:prstGeom>
            <a:noFill/>
          </p:spPr>
          <p:txBody>
            <a:bodyPr wrap="square" rtlCol="0">
              <a:spAutoFit/>
            </a:bodyPr>
            <a:lstStyle/>
            <a:p>
              <a:pPr algn="ctr" defTabSz="456057">
                <a:defRPr/>
              </a:pPr>
              <a:r>
                <a:rPr lang="en-US" sz="5387" b="1" dirty="0" err="1">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Kể</a:t>
              </a:r>
              <a:r>
                <a:rPr lang="en-US" sz="5387" b="1" dirty="0">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87" b="1" dirty="0" err="1">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chuyện</a:t>
              </a:r>
              <a:endParaRPr lang="en-US" sz="5387" b="1" dirty="0">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TextBox 9">
              <a:extLst>
                <a:ext uri="{FF2B5EF4-FFF2-40B4-BE49-F238E27FC236}">
                  <a16:creationId xmlns:a16="http://schemas.microsoft.com/office/drawing/2014/main" id="{5D3116D8-4AC4-4021-969C-A98CEE8184AB}"/>
                </a:ext>
              </a:extLst>
            </p:cNvPr>
            <p:cNvSpPr txBox="1"/>
            <p:nvPr/>
          </p:nvSpPr>
          <p:spPr>
            <a:xfrm>
              <a:off x="1873099" y="3464243"/>
              <a:ext cx="8377513" cy="913278"/>
            </a:xfrm>
            <a:prstGeom prst="rect">
              <a:avLst/>
            </a:prstGeom>
            <a:noFill/>
          </p:spPr>
          <p:txBody>
            <a:bodyPr wrap="square" rtlCol="0">
              <a:spAutoFit/>
            </a:bodyPr>
            <a:lstStyle/>
            <a:p>
              <a:pPr defTabSz="1216152">
                <a:buClr>
                  <a:srgbClr val="000000"/>
                </a:buClr>
              </a:pP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học</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đầu</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tiên</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thỏ</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con.</a:t>
              </a:r>
            </a:p>
          </p:txBody>
        </p:sp>
      </p:grpSp>
    </p:spTree>
    <p:extLst>
      <p:ext uri="{BB962C8B-B14F-4D97-AF65-F5344CB8AC3E}">
        <p14:creationId xmlns:p14="http://schemas.microsoft.com/office/powerpoint/2010/main" val="292318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ài học đầu tiên của Thỏ con  Tiếng Việt 1 tập 1  Kết nối tri thức với cuộc sống_1080p">
            <a:hlinkClick r:id="" action="ppaction://media"/>
            <a:extLst>
              <a:ext uri="{FF2B5EF4-FFF2-40B4-BE49-F238E27FC236}">
                <a16:creationId xmlns:a16="http://schemas.microsoft.com/office/drawing/2014/main" id="{BD619257-F9F6-4FE7-951F-C18B158F885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483"/>
            <a:ext cx="12161838" cy="6841034"/>
          </a:xfrm>
          <a:prstGeom prst="rect">
            <a:avLst/>
          </a:prstGeom>
        </p:spPr>
      </p:pic>
    </p:spTree>
    <p:extLst>
      <p:ext uri="{BB962C8B-B14F-4D97-AF65-F5344CB8AC3E}">
        <p14:creationId xmlns:p14="http://schemas.microsoft.com/office/powerpoint/2010/main" val="3902514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398020-F17E-4430-A15B-63FB4956E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15" y="110295"/>
            <a:ext cx="2777875" cy="810789"/>
          </a:xfrm>
          <a:prstGeom prst="rect">
            <a:avLst/>
          </a:prstGeom>
        </p:spPr>
      </p:pic>
      <p:sp>
        <p:nvSpPr>
          <p:cNvPr id="14" name="TextBox 13">
            <a:extLst>
              <a:ext uri="{FF2B5EF4-FFF2-40B4-BE49-F238E27FC236}">
                <a16:creationId xmlns:a16="http://schemas.microsoft.com/office/drawing/2014/main" id="{0A8235DB-407D-428F-A718-B2F2683D98BF}"/>
              </a:ext>
            </a:extLst>
          </p:cNvPr>
          <p:cNvSpPr txBox="1"/>
          <p:nvPr/>
        </p:nvSpPr>
        <p:spPr>
          <a:xfrm>
            <a:off x="3483251" y="330765"/>
            <a:ext cx="5104282" cy="583558"/>
          </a:xfrm>
          <a:prstGeom prst="rect">
            <a:avLst/>
          </a:prstGeom>
          <a:noFill/>
        </p:spPr>
        <p:txBody>
          <a:bodyPr wrap="none" rtlCol="0">
            <a:spAutoFit/>
          </a:bodyPr>
          <a:lstStyle/>
          <a:p>
            <a:pPr defTabSz="1216152">
              <a:buClr>
                <a:srgbClr val="000000"/>
              </a:buClr>
            </a:pPr>
            <a:r>
              <a:rPr lang="en-US" sz="3192" b="1" kern="0" dirty="0">
                <a:solidFill>
                  <a:srgbClr val="000000"/>
                </a:solidFill>
                <a:latin typeface="Quicksand Medium" panose="00000600000000000000" pitchFamily="2" charset="0"/>
                <a:cs typeface="Arial"/>
                <a:sym typeface="Arial"/>
              </a:rPr>
              <a:t>Bài học đầu tiên của thỏ con.</a:t>
            </a:r>
          </a:p>
        </p:txBody>
      </p:sp>
      <p:pic>
        <p:nvPicPr>
          <p:cNvPr id="15" name="Picture 14">
            <a:extLst>
              <a:ext uri="{FF2B5EF4-FFF2-40B4-BE49-F238E27FC236}">
                <a16:creationId xmlns:a16="http://schemas.microsoft.com/office/drawing/2014/main" id="{FE135B04-44FB-458F-8B55-C6581EA90A8A}"/>
              </a:ext>
            </a:extLst>
          </p:cNvPr>
          <p:cNvPicPr>
            <a:picLocks noChangeAspect="1"/>
          </p:cNvPicPr>
          <p:nvPr/>
        </p:nvPicPr>
        <p:blipFill rotWithShape="1">
          <a:blip r:embed="rId4"/>
          <a:srcRect l="5792" t="10763" r="52352" b="3685"/>
          <a:stretch/>
        </p:blipFill>
        <p:spPr>
          <a:xfrm>
            <a:off x="3194492" y="1348145"/>
            <a:ext cx="2628013" cy="2549309"/>
          </a:xfrm>
          <a:prstGeom prst="rect">
            <a:avLst/>
          </a:prstGeom>
        </p:spPr>
      </p:pic>
      <p:pic>
        <p:nvPicPr>
          <p:cNvPr id="16" name="Picture 15">
            <a:extLst>
              <a:ext uri="{FF2B5EF4-FFF2-40B4-BE49-F238E27FC236}">
                <a16:creationId xmlns:a16="http://schemas.microsoft.com/office/drawing/2014/main" id="{E3E4CB69-03B6-420B-B78F-CA590E21ECC3}"/>
              </a:ext>
            </a:extLst>
          </p:cNvPr>
          <p:cNvPicPr>
            <a:picLocks noChangeAspect="1"/>
          </p:cNvPicPr>
          <p:nvPr/>
        </p:nvPicPr>
        <p:blipFill rotWithShape="1">
          <a:blip r:embed="rId4"/>
          <a:srcRect l="50438" t="3336" r="1346" b="1291"/>
          <a:stretch/>
        </p:blipFill>
        <p:spPr>
          <a:xfrm>
            <a:off x="6326124" y="1152216"/>
            <a:ext cx="2995105" cy="2843161"/>
          </a:xfrm>
          <a:prstGeom prst="rect">
            <a:avLst/>
          </a:prstGeom>
        </p:spPr>
      </p:pic>
      <p:pic>
        <p:nvPicPr>
          <p:cNvPr id="17" name="Picture 16">
            <a:extLst>
              <a:ext uri="{FF2B5EF4-FFF2-40B4-BE49-F238E27FC236}">
                <a16:creationId xmlns:a16="http://schemas.microsoft.com/office/drawing/2014/main" id="{992187CC-90FB-4054-9268-41737EBC9A92}"/>
              </a:ext>
            </a:extLst>
          </p:cNvPr>
          <p:cNvPicPr>
            <a:picLocks noChangeAspect="1"/>
          </p:cNvPicPr>
          <p:nvPr/>
        </p:nvPicPr>
        <p:blipFill rotWithShape="1">
          <a:blip r:embed="rId5"/>
          <a:srcRect l="3107" t="4395" r="51887" b="3728"/>
          <a:stretch/>
        </p:blipFill>
        <p:spPr>
          <a:xfrm>
            <a:off x="2876833" y="4090123"/>
            <a:ext cx="2962486" cy="2546091"/>
          </a:xfrm>
          <a:prstGeom prst="rect">
            <a:avLst/>
          </a:prstGeom>
        </p:spPr>
      </p:pic>
      <p:pic>
        <p:nvPicPr>
          <p:cNvPr id="18" name="Picture 17">
            <a:extLst>
              <a:ext uri="{FF2B5EF4-FFF2-40B4-BE49-F238E27FC236}">
                <a16:creationId xmlns:a16="http://schemas.microsoft.com/office/drawing/2014/main" id="{52B64EAD-A837-4FEA-A8CD-A5540F9D4540}"/>
              </a:ext>
            </a:extLst>
          </p:cNvPr>
          <p:cNvPicPr>
            <a:picLocks noChangeAspect="1"/>
          </p:cNvPicPr>
          <p:nvPr/>
        </p:nvPicPr>
        <p:blipFill rotWithShape="1">
          <a:blip r:embed="rId5"/>
          <a:srcRect l="50897" t="3927" r="8922" b="3716"/>
          <a:stretch/>
        </p:blipFill>
        <p:spPr>
          <a:xfrm>
            <a:off x="6326124" y="4079881"/>
            <a:ext cx="2608297" cy="2556873"/>
          </a:xfrm>
          <a:prstGeom prst="rect">
            <a:avLst/>
          </a:prstGeom>
        </p:spPr>
      </p:pic>
    </p:spTree>
    <p:extLst>
      <p:ext uri="{BB962C8B-B14F-4D97-AF65-F5344CB8AC3E}">
        <p14:creationId xmlns:p14="http://schemas.microsoft.com/office/powerpoint/2010/main" val="2611632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0" fill="hold"/>
                                        <p:tgtEl>
                                          <p:spTgt spid="14"/>
                                        </p:tgtEl>
                                        <p:attrNameLst>
                                          <p:attrName>ppt_w</p:attrName>
                                        </p:attrNameLst>
                                      </p:cBhvr>
                                      <p:tavLst>
                                        <p:tav tm="0">
                                          <p:val>
                                            <p:fltVal val="0"/>
                                          </p:val>
                                        </p:tav>
                                        <p:tav tm="100000">
                                          <p:val>
                                            <p:strVal val="#ppt_w"/>
                                          </p:val>
                                        </p:tav>
                                      </p:tavLst>
                                    </p:anim>
                                    <p:anim calcmode="lin" valueType="num">
                                      <p:cBhvr>
                                        <p:cTn id="8" dur="1500" fill="hold"/>
                                        <p:tgtEl>
                                          <p:spTgt spid="14"/>
                                        </p:tgtEl>
                                        <p:attrNameLst>
                                          <p:attrName>ppt_h</p:attrName>
                                        </p:attrNameLst>
                                      </p:cBhvr>
                                      <p:tavLst>
                                        <p:tav tm="0">
                                          <p:val>
                                            <p:fltVal val="0"/>
                                          </p:val>
                                        </p:tav>
                                        <p:tav tm="100000">
                                          <p:val>
                                            <p:strVal val="#ppt_h"/>
                                          </p:val>
                                        </p:tav>
                                      </p:tavLst>
                                    </p:anim>
                                    <p:animEffect transition="in" filter="fade">
                                      <p:cBhvr>
                                        <p:cTn id="9" dur="1500"/>
                                        <p:tgtEl>
                                          <p:spTgt spid="14"/>
                                        </p:tgtEl>
                                      </p:cBhvr>
                                    </p:animEffect>
                                  </p:childTnLst>
                                </p:cTn>
                              </p:par>
                              <p:par>
                                <p:cTn id="10" presetID="16" presetClass="entr" presetSubtype="21"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1500"/>
                                        <p:tgtEl>
                                          <p:spTgt spid="15"/>
                                        </p:tgtEl>
                                      </p:cBhvr>
                                    </p:animEffect>
                                  </p:childTnLst>
                                </p:cTn>
                              </p:par>
                            </p:childTnLst>
                          </p:cTn>
                        </p:par>
                        <p:par>
                          <p:cTn id="13" fill="hold">
                            <p:stCondLst>
                              <p:cond delay="1500"/>
                            </p:stCondLst>
                            <p:childTnLst>
                              <p:par>
                                <p:cTn id="14" presetID="16" presetClass="entr" presetSubtype="2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1500"/>
                                        <p:tgtEl>
                                          <p:spTgt spid="16"/>
                                        </p:tgtEl>
                                      </p:cBhvr>
                                    </p:animEffect>
                                  </p:childTnLst>
                                </p:cTn>
                              </p:par>
                            </p:childTnLst>
                          </p:cTn>
                        </p:par>
                        <p:par>
                          <p:cTn id="17" fill="hold">
                            <p:stCondLst>
                              <p:cond delay="3000"/>
                            </p:stCondLst>
                            <p:childTnLst>
                              <p:par>
                                <p:cTn id="18" presetID="16" presetClass="entr" presetSubtype="2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1500"/>
                                        <p:tgtEl>
                                          <p:spTgt spid="17"/>
                                        </p:tgtEl>
                                      </p:cBhvr>
                                    </p:animEffect>
                                  </p:childTnLst>
                                </p:cTn>
                              </p:par>
                            </p:childTnLst>
                          </p:cTn>
                        </p:par>
                        <p:par>
                          <p:cTn id="21" fill="hold">
                            <p:stCondLst>
                              <p:cond delay="4500"/>
                            </p:stCondLst>
                            <p:childTnLst>
                              <p:par>
                                <p:cTn id="22" presetID="16" presetClass="entr" presetSubtype="21"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1544597-C1D5-43C0-931E-44E70883C9D1}"/>
              </a:ext>
            </a:extLst>
          </p:cNvPr>
          <p:cNvSpPr txBox="1"/>
          <p:nvPr/>
        </p:nvSpPr>
        <p:spPr>
          <a:xfrm>
            <a:off x="830093" y="5589480"/>
            <a:ext cx="11746791" cy="747256"/>
          </a:xfrm>
          <a:prstGeom prst="rect">
            <a:avLst/>
          </a:prstGeom>
          <a:noFill/>
        </p:spPr>
        <p:txBody>
          <a:bodyPr wrap="square" rtlCol="0">
            <a:spAutoFit/>
          </a:bodyPr>
          <a:lstStyle/>
          <a:p>
            <a:pPr defTabSz="1216152">
              <a:buClr>
                <a:srgbClr val="000000"/>
              </a:buClr>
            </a:pPr>
            <a:r>
              <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Trước khi thỏ con đi chơi, thỏ mẹ dặn dò điều gì</a:t>
            </a:r>
            <a:r>
              <a:rPr lang="vi-VN"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4" name="Picture 13">
            <a:extLst>
              <a:ext uri="{FF2B5EF4-FFF2-40B4-BE49-F238E27FC236}">
                <a16:creationId xmlns:a16="http://schemas.microsoft.com/office/drawing/2014/main" id="{7D767D24-66F3-4889-830C-AB759E8E8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253"/>
            <a:ext cx="2825890" cy="824804"/>
          </a:xfrm>
          <a:prstGeom prst="rect">
            <a:avLst/>
          </a:prstGeom>
        </p:spPr>
      </p:pic>
      <p:pic>
        <p:nvPicPr>
          <p:cNvPr id="15" name="Picture 14">
            <a:extLst>
              <a:ext uri="{FF2B5EF4-FFF2-40B4-BE49-F238E27FC236}">
                <a16:creationId xmlns:a16="http://schemas.microsoft.com/office/drawing/2014/main" id="{0D65F0FD-891B-47AA-A263-80AA16367745}"/>
              </a:ext>
            </a:extLst>
          </p:cNvPr>
          <p:cNvPicPr>
            <a:picLocks noChangeAspect="1"/>
          </p:cNvPicPr>
          <p:nvPr/>
        </p:nvPicPr>
        <p:blipFill rotWithShape="1">
          <a:blip r:embed="rId4"/>
          <a:srcRect l="5792" t="10763" r="52352" b="3685"/>
          <a:stretch/>
        </p:blipFill>
        <p:spPr>
          <a:xfrm>
            <a:off x="3667057" y="238270"/>
            <a:ext cx="5516413" cy="5351209"/>
          </a:xfrm>
          <a:prstGeom prst="rect">
            <a:avLst/>
          </a:prstGeom>
        </p:spPr>
      </p:pic>
    </p:spTree>
    <p:extLst>
      <p:ext uri="{BB962C8B-B14F-4D97-AF65-F5344CB8AC3E}">
        <p14:creationId xmlns:p14="http://schemas.microsoft.com/office/powerpoint/2010/main" val="1483267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Effect transition="in" filter="fade">
                                      <p:cBhvr>
                                        <p:cTn id="9"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6E6B65-025F-457C-9DF6-12C027DF406E}"/>
              </a:ext>
            </a:extLst>
          </p:cNvPr>
          <p:cNvSpPr txBox="1"/>
          <p:nvPr/>
        </p:nvSpPr>
        <p:spPr>
          <a:xfrm>
            <a:off x="3112583" y="5733255"/>
            <a:ext cx="7361311" cy="747256"/>
          </a:xfrm>
          <a:prstGeom prst="rect">
            <a:avLst/>
          </a:prstGeom>
          <a:noFill/>
        </p:spPr>
        <p:txBody>
          <a:bodyPr wrap="none" rtlCol="0">
            <a:spAutoFit/>
          </a:bodyPr>
          <a:lstStyle/>
          <a:p>
            <a:pPr defTabSz="1216152">
              <a:buClr>
                <a:srgbClr val="000000"/>
              </a:buClr>
            </a:pPr>
            <a:r>
              <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Va vào anh sóc, thỏ con nói gì</a:t>
            </a:r>
            <a:r>
              <a:rPr lang="vi-VN"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6" name="Picture 5">
            <a:extLst>
              <a:ext uri="{FF2B5EF4-FFF2-40B4-BE49-F238E27FC236}">
                <a16:creationId xmlns:a16="http://schemas.microsoft.com/office/drawing/2014/main" id="{863017A1-9348-4912-886F-CE8F4DA61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08" y="346975"/>
            <a:ext cx="2808674" cy="819779"/>
          </a:xfrm>
          <a:prstGeom prst="rect">
            <a:avLst/>
          </a:prstGeom>
        </p:spPr>
      </p:pic>
      <p:pic>
        <p:nvPicPr>
          <p:cNvPr id="7" name="Picture 6">
            <a:extLst>
              <a:ext uri="{FF2B5EF4-FFF2-40B4-BE49-F238E27FC236}">
                <a16:creationId xmlns:a16="http://schemas.microsoft.com/office/drawing/2014/main" id="{9C1009BB-1352-4A0D-8815-09B5A174AC88}"/>
              </a:ext>
            </a:extLst>
          </p:cNvPr>
          <p:cNvPicPr>
            <a:picLocks noChangeAspect="1"/>
          </p:cNvPicPr>
          <p:nvPr/>
        </p:nvPicPr>
        <p:blipFill rotWithShape="1">
          <a:blip r:embed="rId4"/>
          <a:srcRect l="50438" t="3336" r="1346" b="1291"/>
          <a:stretch/>
        </p:blipFill>
        <p:spPr>
          <a:xfrm>
            <a:off x="3792422" y="346974"/>
            <a:ext cx="5637189" cy="5351209"/>
          </a:xfrm>
          <a:prstGeom prst="rect">
            <a:avLst/>
          </a:prstGeom>
        </p:spPr>
      </p:pic>
    </p:spTree>
    <p:extLst>
      <p:ext uri="{BB962C8B-B14F-4D97-AF65-F5344CB8AC3E}">
        <p14:creationId xmlns:p14="http://schemas.microsoft.com/office/powerpoint/2010/main" val="389639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Effect transition="in" filter="fade">
                                      <p:cBhvr>
                                        <p:cTn id="9"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2" descr="C:\Users\Thinkpad\Desktop\1.jpg"/>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0" y="8483"/>
            <a:ext cx="12161838" cy="6843146"/>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8" cstate="print">
            <a:extLst>
              <a:ext uri="{28A0092B-C50C-407E-A947-70E740481C1C}">
                <a14:useLocalDpi xmlns:a14="http://schemas.microsoft.com/office/drawing/2010/main" val="0"/>
              </a:ext>
            </a:extLst>
          </a:blip>
          <a:srcRect l="4055" t="9874" r="5765" b="3240"/>
          <a:stretch/>
        </p:blipFill>
        <p:spPr bwMode="auto">
          <a:xfrm>
            <a:off x="354720" y="684142"/>
            <a:ext cx="11097677" cy="5945787"/>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9" cstate="print">
            <a:extLst>
              <a:ext uri="{28A0092B-C50C-407E-A947-70E740481C1C}">
                <a14:useLocalDpi xmlns:a14="http://schemas.microsoft.com/office/drawing/2010/main" val="0"/>
              </a:ext>
            </a:extLst>
          </a:blip>
          <a:srcRect l="5000" r="5833" b="9410"/>
          <a:stretch/>
        </p:blipFill>
        <p:spPr bwMode="auto">
          <a:xfrm>
            <a:off x="608092" y="8483"/>
            <a:ext cx="10844305" cy="6199159"/>
          </a:xfrm>
          <a:prstGeom prst="rect">
            <a:avLst/>
          </a:prstGeom>
          <a:noFill/>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 y="3108064"/>
            <a:ext cx="2429572" cy="374145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3" name="Google Shape;54;p13">
            <a:extLst>
              <a:ext uri="{FF2B5EF4-FFF2-40B4-BE49-F238E27FC236}">
                <a16:creationId xmlns:a16="http://schemas.microsoft.com/office/drawing/2014/main" id="{CBC80C26-E929-474C-9E62-EE9640F25C84}"/>
              </a:ext>
            </a:extLst>
          </p:cNvPr>
          <p:cNvSpPr txBox="1">
            <a:spLocks/>
          </p:cNvSpPr>
          <p:nvPr/>
        </p:nvSpPr>
        <p:spPr>
          <a:xfrm>
            <a:off x="3929378" y="971453"/>
            <a:ext cx="3948362" cy="1482684"/>
          </a:xfrm>
          <a:prstGeom prst="rect">
            <a:avLst/>
          </a:prstGeom>
        </p:spPr>
        <p:txBody>
          <a:bodyPr spcFirstLastPara="1" wrap="square" lIns="91199" tIns="91199" rIns="91199" bIns="91199" anchor="ctr" anchorCtr="0">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marL="0" marR="0" lvl="0" indent="0" algn="ctr" defTabSz="1216123" rtl="0" eaLnBrk="1" fontAlgn="auto" latinLnBrk="0" hangingPunct="1">
              <a:lnSpc>
                <a:spcPct val="100000"/>
              </a:lnSpc>
              <a:spcBef>
                <a:spcPts val="0"/>
              </a:spcBef>
              <a:spcAft>
                <a:spcPts val="0"/>
              </a:spcAft>
              <a:buClrTx/>
              <a:buSzTx/>
              <a:buFontTx/>
              <a:buNone/>
              <a:tabLst/>
              <a:defRPr/>
            </a:pPr>
            <a:r>
              <a:rPr kumimoji="0" lang="en-GB" sz="6583" b="1" i="0" u="none" strike="noStrike" kern="1200" cap="none" spc="0" normalizeH="0" baseline="0" noProof="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 50</a:t>
            </a:r>
            <a:endParaRPr kumimoji="0" lang="en-GB" sz="6583"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55;p13">
            <a:extLst>
              <a:ext uri="{FF2B5EF4-FFF2-40B4-BE49-F238E27FC236}">
                <a16:creationId xmlns:a16="http://schemas.microsoft.com/office/drawing/2014/main" id="{FB4EA56B-1E05-4134-926B-14B4B2BE219D}"/>
              </a:ext>
            </a:extLst>
          </p:cNvPr>
          <p:cNvSpPr txBox="1">
            <a:spLocks/>
          </p:cNvSpPr>
          <p:nvPr/>
        </p:nvSpPr>
        <p:spPr>
          <a:xfrm>
            <a:off x="2200715" y="2896920"/>
            <a:ext cx="8484329" cy="1278606"/>
          </a:xfrm>
          <a:prstGeom prst="rect">
            <a:avLst/>
          </a:prstGeom>
        </p:spPr>
        <p:txBody>
          <a:bodyPr spcFirstLastPara="1" wrap="square" lIns="91199" tIns="91199" rIns="91199" bIns="91199" anchor="ctr" anchorCtr="0">
            <a:no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6123" rtl="0" eaLnBrk="1" fontAlgn="auto" latinLnBrk="0" hangingPunct="1">
              <a:lnSpc>
                <a:spcPct val="100000"/>
              </a:lnSpc>
              <a:spcBef>
                <a:spcPct val="20000"/>
              </a:spcBef>
              <a:spcAft>
                <a:spcPts val="0"/>
              </a:spcAft>
              <a:buClr>
                <a:prstClr val="black"/>
              </a:buClr>
              <a:buSzPts val="5200"/>
              <a:buFont typeface="Arial" pitchFamily="34" charset="0"/>
              <a:buNone/>
              <a:tabLst/>
              <a:defRPr/>
            </a:pPr>
            <a:r>
              <a:rPr kumimoji="0" lang="en-GB" sz="5387" b="1" i="0" u="none" strike="noStrike" kern="1200" cap="none" spc="0" normalizeH="0" baseline="0" noProof="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Ôn tập và kể chuyện:</a:t>
            </a:r>
          </a:p>
          <a:p>
            <a:pPr marL="0" marR="0" lvl="0" indent="0" algn="ctr" defTabSz="1216123" rtl="0" eaLnBrk="1" fontAlgn="auto" latinLnBrk="0" hangingPunct="1">
              <a:lnSpc>
                <a:spcPct val="100000"/>
              </a:lnSpc>
              <a:spcBef>
                <a:spcPct val="20000"/>
              </a:spcBef>
              <a:spcAft>
                <a:spcPts val="0"/>
              </a:spcAft>
              <a:buClr>
                <a:prstClr val="black"/>
              </a:buClr>
              <a:buSzPts val="5200"/>
              <a:buFont typeface="Arial" pitchFamily="34" charset="0"/>
              <a:buNone/>
              <a:tabLst/>
              <a:defRPr/>
            </a:pPr>
            <a:r>
              <a:rPr kumimoji="0" lang="en-GB" sz="5387" b="1" i="0" u="none" strike="noStrike" kern="1200" cap="none" spc="0" normalizeH="0" baseline="0" noProof="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 học đầu tiên của thỏ con</a:t>
            </a:r>
            <a:endParaRPr kumimoji="0" lang="en-GB" sz="5387"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975055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Effect transition="in" filter="fade">
                                      <p:cBhvr>
                                        <p:cTn id="9" dur="1500"/>
                                        <p:tgtEl>
                                          <p:spTgt spid="13"/>
                                        </p:tgtEl>
                                      </p:cBhvr>
                                    </p:animEffect>
                                  </p:child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p:cTn id="13" dur="1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14" dur="1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15" dur="1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 calcmode="lin" valueType="num">
                                      <p:cBhvr>
                                        <p:cTn id="20" dur="1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21" dur="1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22" dur="1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EB13B5-1CDF-4818-8D0B-0D136C7BB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46" y="284036"/>
            <a:ext cx="3326901" cy="971036"/>
          </a:xfrm>
          <a:prstGeom prst="rect">
            <a:avLst/>
          </a:prstGeom>
        </p:spPr>
      </p:pic>
      <p:sp>
        <p:nvSpPr>
          <p:cNvPr id="6" name="TextBox 5">
            <a:extLst>
              <a:ext uri="{FF2B5EF4-FFF2-40B4-BE49-F238E27FC236}">
                <a16:creationId xmlns:a16="http://schemas.microsoft.com/office/drawing/2014/main" id="{87A775CA-C00F-4196-9DEA-0FF3E605B25C}"/>
              </a:ext>
            </a:extLst>
          </p:cNvPr>
          <p:cNvSpPr txBox="1"/>
          <p:nvPr/>
        </p:nvSpPr>
        <p:spPr>
          <a:xfrm>
            <a:off x="3923628" y="5716353"/>
            <a:ext cx="7609776" cy="747256"/>
          </a:xfrm>
          <a:prstGeom prst="rect">
            <a:avLst/>
          </a:prstGeom>
          <a:noFill/>
        </p:spPr>
        <p:txBody>
          <a:bodyPr wrap="none" rtlCol="0">
            <a:spAutoFit/>
          </a:bodyPr>
          <a:lstStyle/>
          <a:p>
            <a:pPr defTabSz="1216152">
              <a:buClr>
                <a:srgbClr val="000000"/>
              </a:buClr>
            </a:pPr>
            <a:r>
              <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 bác voi cứu, thỏ con nói gì</a:t>
            </a:r>
            <a:r>
              <a:rPr lang="vi-VN"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4256"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949863A6-1BC8-4A94-BDD7-954455CC6867}"/>
              </a:ext>
            </a:extLst>
          </p:cNvPr>
          <p:cNvPicPr>
            <a:picLocks noChangeAspect="1"/>
          </p:cNvPicPr>
          <p:nvPr/>
        </p:nvPicPr>
        <p:blipFill rotWithShape="1">
          <a:blip r:embed="rId4"/>
          <a:srcRect l="3107" t="4395" r="51887" b="3728"/>
          <a:stretch/>
        </p:blipFill>
        <p:spPr>
          <a:xfrm>
            <a:off x="4010177" y="365144"/>
            <a:ext cx="6226361" cy="5351209"/>
          </a:xfrm>
          <a:prstGeom prst="rect">
            <a:avLst/>
          </a:prstGeom>
        </p:spPr>
      </p:pic>
    </p:spTree>
    <p:extLst>
      <p:ext uri="{BB962C8B-B14F-4D97-AF65-F5344CB8AC3E}">
        <p14:creationId xmlns:p14="http://schemas.microsoft.com/office/powerpoint/2010/main" val="2165850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Effect transition="in" filter="fade">
                                      <p:cBhvr>
                                        <p:cTn id="9"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41CE7F-4875-4057-A812-2DECC6AD0391}"/>
              </a:ext>
            </a:extLst>
          </p:cNvPr>
          <p:cNvSpPr txBox="1"/>
          <p:nvPr/>
        </p:nvSpPr>
        <p:spPr>
          <a:xfrm>
            <a:off x="3610247" y="5680899"/>
            <a:ext cx="6258445" cy="829138"/>
          </a:xfrm>
          <a:prstGeom prst="rect">
            <a:avLst/>
          </a:prstGeom>
          <a:noFill/>
        </p:spPr>
        <p:txBody>
          <a:bodyPr wrap="none" rtlCol="0">
            <a:spAutoFit/>
          </a:bodyPr>
          <a:lstStyle/>
          <a:p>
            <a:pPr defTabSz="1216152">
              <a:buClr>
                <a:srgbClr val="000000"/>
              </a:buClr>
            </a:pPr>
            <a:r>
              <a:rPr lang="en-US" sz="4788"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Thỏ con hiểu ra điều gì</a:t>
            </a:r>
            <a:r>
              <a:rPr lang="vi-VN" sz="4788"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4788"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9D853D0B-5E0C-4B95-B518-26704BC8C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95" y="245428"/>
            <a:ext cx="3146667" cy="918430"/>
          </a:xfrm>
          <a:prstGeom prst="rect">
            <a:avLst/>
          </a:prstGeom>
        </p:spPr>
      </p:pic>
      <p:pic>
        <p:nvPicPr>
          <p:cNvPr id="10" name="Picture 9">
            <a:extLst>
              <a:ext uri="{FF2B5EF4-FFF2-40B4-BE49-F238E27FC236}">
                <a16:creationId xmlns:a16="http://schemas.microsoft.com/office/drawing/2014/main" id="{31F1ABFD-E3BD-4400-8FA4-11599C3E3905}"/>
              </a:ext>
            </a:extLst>
          </p:cNvPr>
          <p:cNvPicPr>
            <a:picLocks noChangeAspect="1"/>
          </p:cNvPicPr>
          <p:nvPr/>
        </p:nvPicPr>
        <p:blipFill rotWithShape="1">
          <a:blip r:embed="rId4"/>
          <a:srcRect l="50897" t="3927" r="8922" b="3716"/>
          <a:stretch/>
        </p:blipFill>
        <p:spPr>
          <a:xfrm>
            <a:off x="3785855" y="317458"/>
            <a:ext cx="5458830" cy="5351209"/>
          </a:xfrm>
          <a:prstGeom prst="rect">
            <a:avLst/>
          </a:prstGeom>
        </p:spPr>
      </p:pic>
    </p:spTree>
    <p:extLst>
      <p:ext uri="{BB962C8B-B14F-4D97-AF65-F5344CB8AC3E}">
        <p14:creationId xmlns:p14="http://schemas.microsoft.com/office/powerpoint/2010/main" val="292015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animEffect transition="in" filter="fade">
                                      <p:cBhvr>
                                        <p:cTn id="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96BE23-0F31-4BB4-BD06-7254703D9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52" y="400059"/>
            <a:ext cx="1849287" cy="539759"/>
          </a:xfrm>
          <a:prstGeom prst="rect">
            <a:avLst/>
          </a:prstGeom>
        </p:spPr>
      </p:pic>
      <p:sp>
        <p:nvSpPr>
          <p:cNvPr id="6" name="TextBox 5">
            <a:extLst>
              <a:ext uri="{FF2B5EF4-FFF2-40B4-BE49-F238E27FC236}">
                <a16:creationId xmlns:a16="http://schemas.microsoft.com/office/drawing/2014/main" id="{9225CACB-0E74-4F00-82B9-4F8F935C8EE5}"/>
              </a:ext>
            </a:extLst>
          </p:cNvPr>
          <p:cNvSpPr txBox="1"/>
          <p:nvPr/>
        </p:nvSpPr>
        <p:spPr>
          <a:xfrm>
            <a:off x="3194492" y="538186"/>
            <a:ext cx="5104282" cy="583558"/>
          </a:xfrm>
          <a:prstGeom prst="rect">
            <a:avLst/>
          </a:prstGeom>
          <a:noFill/>
        </p:spPr>
        <p:txBody>
          <a:bodyPr wrap="none" rtlCol="0">
            <a:spAutoFit/>
          </a:bodyPr>
          <a:lstStyle/>
          <a:p>
            <a:pPr defTabSz="1216152">
              <a:buClr>
                <a:srgbClr val="000000"/>
              </a:buClr>
            </a:pPr>
            <a:r>
              <a:rPr lang="en-US" sz="3192" b="1" kern="0" dirty="0">
                <a:solidFill>
                  <a:srgbClr val="000000"/>
                </a:solidFill>
                <a:latin typeface="Quicksand Medium" panose="00000600000000000000" pitchFamily="2" charset="0"/>
                <a:cs typeface="Arial"/>
                <a:sym typeface="Arial"/>
              </a:rPr>
              <a:t>Bài học đầu tiên của thỏ con.</a:t>
            </a:r>
          </a:p>
        </p:txBody>
      </p:sp>
      <p:pic>
        <p:nvPicPr>
          <p:cNvPr id="7" name="Picture 6">
            <a:extLst>
              <a:ext uri="{FF2B5EF4-FFF2-40B4-BE49-F238E27FC236}">
                <a16:creationId xmlns:a16="http://schemas.microsoft.com/office/drawing/2014/main" id="{41887325-41AA-4158-9AAC-5F7F28D4AC0B}"/>
              </a:ext>
            </a:extLst>
          </p:cNvPr>
          <p:cNvPicPr>
            <a:picLocks noChangeAspect="1"/>
          </p:cNvPicPr>
          <p:nvPr/>
        </p:nvPicPr>
        <p:blipFill rotWithShape="1">
          <a:blip r:embed="rId4"/>
          <a:srcRect l="5792" t="10763" r="52352" b="3685"/>
          <a:stretch/>
        </p:blipFill>
        <p:spPr>
          <a:xfrm>
            <a:off x="3194492" y="1348145"/>
            <a:ext cx="2628013" cy="2549309"/>
          </a:xfrm>
          <a:prstGeom prst="rect">
            <a:avLst/>
          </a:prstGeom>
        </p:spPr>
      </p:pic>
      <p:pic>
        <p:nvPicPr>
          <p:cNvPr id="11" name="Picture 10">
            <a:extLst>
              <a:ext uri="{FF2B5EF4-FFF2-40B4-BE49-F238E27FC236}">
                <a16:creationId xmlns:a16="http://schemas.microsoft.com/office/drawing/2014/main" id="{51A23D66-D06F-4116-9FEE-FE4BCEA4FA00}"/>
              </a:ext>
            </a:extLst>
          </p:cNvPr>
          <p:cNvPicPr>
            <a:picLocks noChangeAspect="1"/>
          </p:cNvPicPr>
          <p:nvPr/>
        </p:nvPicPr>
        <p:blipFill rotWithShape="1">
          <a:blip r:embed="rId4"/>
          <a:srcRect l="50438" t="3336" r="1346" b="1291"/>
          <a:stretch/>
        </p:blipFill>
        <p:spPr>
          <a:xfrm>
            <a:off x="6326124" y="1152216"/>
            <a:ext cx="2995105" cy="2843161"/>
          </a:xfrm>
          <a:prstGeom prst="rect">
            <a:avLst/>
          </a:prstGeom>
        </p:spPr>
      </p:pic>
      <p:pic>
        <p:nvPicPr>
          <p:cNvPr id="12" name="Picture 11">
            <a:extLst>
              <a:ext uri="{FF2B5EF4-FFF2-40B4-BE49-F238E27FC236}">
                <a16:creationId xmlns:a16="http://schemas.microsoft.com/office/drawing/2014/main" id="{F0C9A630-D02F-4CF7-86AA-4DF50D3C61E0}"/>
              </a:ext>
            </a:extLst>
          </p:cNvPr>
          <p:cNvPicPr>
            <a:picLocks noChangeAspect="1"/>
          </p:cNvPicPr>
          <p:nvPr/>
        </p:nvPicPr>
        <p:blipFill rotWithShape="1">
          <a:blip r:embed="rId5"/>
          <a:srcRect l="3107" t="4395" r="51887" b="3728"/>
          <a:stretch/>
        </p:blipFill>
        <p:spPr>
          <a:xfrm>
            <a:off x="2876833" y="4090123"/>
            <a:ext cx="2962486" cy="2546091"/>
          </a:xfrm>
          <a:prstGeom prst="rect">
            <a:avLst/>
          </a:prstGeom>
        </p:spPr>
      </p:pic>
      <p:pic>
        <p:nvPicPr>
          <p:cNvPr id="13" name="Picture 12">
            <a:extLst>
              <a:ext uri="{FF2B5EF4-FFF2-40B4-BE49-F238E27FC236}">
                <a16:creationId xmlns:a16="http://schemas.microsoft.com/office/drawing/2014/main" id="{CE8E3DCB-A5AD-4790-BEE3-CD196FFC8414}"/>
              </a:ext>
            </a:extLst>
          </p:cNvPr>
          <p:cNvPicPr>
            <a:picLocks noChangeAspect="1"/>
          </p:cNvPicPr>
          <p:nvPr/>
        </p:nvPicPr>
        <p:blipFill rotWithShape="1">
          <a:blip r:embed="rId5"/>
          <a:srcRect l="50897" t="3927" r="8922" b="3716"/>
          <a:stretch/>
        </p:blipFill>
        <p:spPr>
          <a:xfrm>
            <a:off x="6326124" y="4079881"/>
            <a:ext cx="2608297" cy="2556873"/>
          </a:xfrm>
          <a:prstGeom prst="rect">
            <a:avLst/>
          </a:prstGeom>
        </p:spPr>
      </p:pic>
    </p:spTree>
    <p:extLst>
      <p:ext uri="{BB962C8B-B14F-4D97-AF65-F5344CB8AC3E}">
        <p14:creationId xmlns:p14="http://schemas.microsoft.com/office/powerpoint/2010/main" val="3764380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10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10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b="-2000"/>
          </a:stretch>
        </a:blipFill>
        <a:effectLst/>
      </p:bgPr>
    </p:bg>
    <p:spTree>
      <p:nvGrpSpPr>
        <p:cNvPr id="1" name=""/>
        <p:cNvGrpSpPr/>
        <p:nvPr/>
      </p:nvGrpSpPr>
      <p:grpSpPr>
        <a:xfrm>
          <a:off x="0" y="0"/>
          <a:ext cx="0" cy="0"/>
          <a:chOff x="0" y="0"/>
          <a:chExt cx="0" cy="0"/>
        </a:xfrm>
      </p:grpSpPr>
      <p:grpSp>
        <p:nvGrpSpPr>
          <p:cNvPr id="67" name="Google Shape;458;p21">
            <a:extLst>
              <a:ext uri="{FF2B5EF4-FFF2-40B4-BE49-F238E27FC236}">
                <a16:creationId xmlns:a16="http://schemas.microsoft.com/office/drawing/2014/main" id="{E3AAE0D8-A3F4-4FC9-825E-BBF617A12028}"/>
              </a:ext>
            </a:extLst>
          </p:cNvPr>
          <p:cNvGrpSpPr/>
          <p:nvPr/>
        </p:nvGrpSpPr>
        <p:grpSpPr>
          <a:xfrm>
            <a:off x="2057209" y="251252"/>
            <a:ext cx="7887247" cy="1664533"/>
            <a:chOff x="2006019" y="49159"/>
            <a:chExt cx="5930106" cy="1251496"/>
          </a:xfrm>
        </p:grpSpPr>
        <p:sp>
          <p:nvSpPr>
            <p:cNvPr id="68" name="Google Shape;459;p21">
              <a:extLst>
                <a:ext uri="{FF2B5EF4-FFF2-40B4-BE49-F238E27FC236}">
                  <a16:creationId xmlns:a16="http://schemas.microsoft.com/office/drawing/2014/main" id="{689DEF57-5589-4B2A-BFC2-630A3CE57320}"/>
                </a:ext>
              </a:extLst>
            </p:cNvPr>
            <p:cNvSpPr/>
            <p:nvPr/>
          </p:nvSpPr>
          <p:spPr>
            <a:xfrm>
              <a:off x="2294413"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121598" tIns="121598" rIns="121598" bIns="121598" anchor="ctr" anchorCtr="0">
              <a:noAutofit/>
            </a:bodyPr>
            <a:lstStyle/>
            <a:p>
              <a:pPr defTabSz="1216123">
                <a:buClr>
                  <a:srgbClr val="000000"/>
                </a:buClr>
                <a:defRPr/>
              </a:pPr>
              <a:endParaRPr sz="1862" kern="0">
                <a:solidFill>
                  <a:srgbClr val="000000"/>
                </a:solidFill>
                <a:latin typeface="Arial-Rounded"/>
                <a:ea typeface="Arial-Rounded"/>
                <a:cs typeface="Arial"/>
                <a:sym typeface="Arial"/>
              </a:endParaRPr>
            </a:p>
          </p:txBody>
        </p:sp>
        <p:sp>
          <p:nvSpPr>
            <p:cNvPr id="69" name="Google Shape;460;p21">
              <a:extLst>
                <a:ext uri="{FF2B5EF4-FFF2-40B4-BE49-F238E27FC236}">
                  <a16:creationId xmlns:a16="http://schemas.microsoft.com/office/drawing/2014/main" id="{2BDF9B41-A5FD-4E07-A354-0FBAD41FF700}"/>
                </a:ext>
              </a:extLst>
            </p:cNvPr>
            <p:cNvSpPr/>
            <p:nvPr/>
          </p:nvSpPr>
          <p:spPr>
            <a:xfrm rot="7791998">
              <a:off x="7097580"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598" tIns="121598" rIns="121598" bIns="121598" anchor="ctr" anchorCtr="0">
              <a:noAutofit/>
            </a:bodyPr>
            <a:lstStyle/>
            <a:p>
              <a:pPr defTabSz="1216123">
                <a:buClr>
                  <a:srgbClr val="000000"/>
                </a:buClr>
                <a:defRPr/>
              </a:pPr>
              <a:endParaRPr sz="1862" kern="0">
                <a:solidFill>
                  <a:srgbClr val="000000"/>
                </a:solidFill>
                <a:latin typeface="Arial-Rounded"/>
                <a:ea typeface="Arial-Rounded"/>
                <a:cs typeface="Arial"/>
                <a:sym typeface="Arial"/>
              </a:endParaRPr>
            </a:p>
          </p:txBody>
        </p:sp>
        <p:sp>
          <p:nvSpPr>
            <p:cNvPr id="70" name="Google Shape;461;p21">
              <a:extLst>
                <a:ext uri="{FF2B5EF4-FFF2-40B4-BE49-F238E27FC236}">
                  <a16:creationId xmlns:a16="http://schemas.microsoft.com/office/drawing/2014/main" id="{525D0FD0-318C-428B-8C7B-E1EC480DD1EC}"/>
                </a:ext>
              </a:extLst>
            </p:cNvPr>
            <p:cNvSpPr/>
            <p:nvPr/>
          </p:nvSpPr>
          <p:spPr>
            <a:xfrm rot="7791998">
              <a:off x="1962480"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598" tIns="121598" rIns="121598" bIns="121598" anchor="ctr" anchorCtr="0">
              <a:noAutofit/>
            </a:bodyPr>
            <a:lstStyle/>
            <a:p>
              <a:pPr defTabSz="1216123">
                <a:buClr>
                  <a:srgbClr val="000000"/>
                </a:buClr>
                <a:defRPr/>
              </a:pPr>
              <a:endParaRPr sz="1862" kern="0">
                <a:solidFill>
                  <a:srgbClr val="000000"/>
                </a:solidFill>
                <a:latin typeface="Arial-Rounded"/>
                <a:ea typeface="Arial-Rounded"/>
                <a:cs typeface="Arial"/>
                <a:sym typeface="Arial"/>
              </a:endParaRPr>
            </a:p>
          </p:txBody>
        </p:sp>
      </p:grpSp>
      <p:sp>
        <p:nvSpPr>
          <p:cNvPr id="71" name="Google Shape;462;p21">
            <a:extLst>
              <a:ext uri="{FF2B5EF4-FFF2-40B4-BE49-F238E27FC236}">
                <a16:creationId xmlns:a16="http://schemas.microsoft.com/office/drawing/2014/main" id="{A500ECDA-B255-4F39-A8BA-BE08191E57F2}"/>
              </a:ext>
            </a:extLst>
          </p:cNvPr>
          <p:cNvSpPr txBox="1">
            <a:spLocks/>
          </p:cNvSpPr>
          <p:nvPr/>
        </p:nvSpPr>
        <p:spPr>
          <a:xfrm>
            <a:off x="3274768" y="631559"/>
            <a:ext cx="5612302" cy="761711"/>
          </a:xfrm>
          <a:prstGeom prst="rect">
            <a:avLst/>
          </a:prstGeom>
        </p:spPr>
        <p:txBody>
          <a:bodyPr spcFirstLastPara="1" wrap="square" lIns="121598" tIns="121598" rIns="121598" bIns="121598" anchor="t"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defTabSz="912114">
              <a:defRPr/>
            </a:pPr>
            <a:r>
              <a:rPr lang="en-US" sz="4788"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Ý </a:t>
            </a:r>
            <a:r>
              <a:rPr lang="en-US" sz="4788"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nghĩa</a:t>
            </a:r>
            <a:r>
              <a:rPr lang="en-US" sz="4788"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 </a:t>
            </a:r>
            <a:r>
              <a:rPr lang="en-US" sz="4788"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câu</a:t>
            </a:r>
            <a:r>
              <a:rPr lang="en-US" sz="4788"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 </a:t>
            </a:r>
            <a:r>
              <a:rPr lang="en-US" sz="4788"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chuyện</a:t>
            </a:r>
            <a:endParaRPr lang="en-US" sz="4788"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endParaRPr>
          </a:p>
        </p:txBody>
      </p:sp>
      <p:sp>
        <p:nvSpPr>
          <p:cNvPr id="19" name="TextBox 18">
            <a:extLst>
              <a:ext uri="{FF2B5EF4-FFF2-40B4-BE49-F238E27FC236}">
                <a16:creationId xmlns:a16="http://schemas.microsoft.com/office/drawing/2014/main" id="{B042FFFA-BC90-4403-8F51-E9EE32B412AA}"/>
              </a:ext>
            </a:extLst>
          </p:cNvPr>
          <p:cNvSpPr txBox="1">
            <a:spLocks noChangeArrowheads="1"/>
          </p:cNvSpPr>
          <p:nvPr/>
        </p:nvSpPr>
        <p:spPr bwMode="auto">
          <a:xfrm>
            <a:off x="2280345" y="2518645"/>
            <a:ext cx="7829183" cy="1750351"/>
          </a:xfrm>
          <a:prstGeom prst="rect">
            <a:avLst/>
          </a:prstGeom>
          <a:solidFill>
            <a:schemeClr val="bg1"/>
          </a:solidFill>
          <a:ln w="9525">
            <a:solidFill>
              <a:schemeClr val="bg1"/>
            </a:solidFill>
            <a:miter lim="800000"/>
            <a:headEnd/>
            <a:tailEnd/>
          </a:ln>
        </p:spPr>
        <p:txBody>
          <a:bodyPr>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912114"/>
            <a:r>
              <a:rPr lang="vi-VN" altLang="en-US" sz="5387" b="1" dirty="0">
                <a:solidFill>
                  <a:prstClr val="black"/>
                </a:solidFill>
                <a:latin typeface="HP001 4 hàng" panose="020B0603050302020204" pitchFamily="34" charset="0"/>
                <a:ea typeface="Arial-Rounded"/>
                <a:cs typeface="Arial"/>
                <a:sym typeface="Arial"/>
              </a:rPr>
              <a:t>Câu chuyện khuyên </a:t>
            </a:r>
            <a:r>
              <a:rPr lang="en-US" altLang="en-US" sz="5387" b="1" dirty="0" err="1">
                <a:solidFill>
                  <a:prstClr val="black"/>
                </a:solidFill>
                <a:latin typeface="HP001 4 hàng" panose="020B0603050302020204" pitchFamily="34" charset="0"/>
                <a:ea typeface="Arial-Rounded"/>
                <a:cs typeface="Arial"/>
                <a:sym typeface="Arial"/>
              </a:rPr>
              <a:t>chúng</a:t>
            </a:r>
            <a:r>
              <a:rPr lang="en-US" altLang="en-US" sz="5387" b="1" dirty="0">
                <a:solidFill>
                  <a:prstClr val="black"/>
                </a:solidFill>
                <a:latin typeface="HP001 4 hàng" panose="020B0603050302020204" pitchFamily="34" charset="0"/>
                <a:ea typeface="Arial-Rounded"/>
                <a:cs typeface="Arial"/>
                <a:sym typeface="Arial"/>
              </a:rPr>
              <a:t> ta </a:t>
            </a:r>
            <a:r>
              <a:rPr lang="en-US" altLang="en-US" sz="5387" b="1" dirty="0" err="1">
                <a:solidFill>
                  <a:prstClr val="black"/>
                </a:solidFill>
                <a:latin typeface="HP001 4 hàng" panose="020B0603050302020204" pitchFamily="34" charset="0"/>
                <a:ea typeface="Arial-Rounded"/>
                <a:cs typeface="Arial"/>
                <a:sym typeface="Arial"/>
              </a:rPr>
              <a:t>điều</a:t>
            </a:r>
            <a:r>
              <a:rPr lang="en-US" altLang="en-US" sz="5387" b="1" dirty="0">
                <a:solidFill>
                  <a:prstClr val="black"/>
                </a:solidFill>
                <a:latin typeface="HP001 4 hàng" panose="020B0603050302020204" pitchFamily="34" charset="0"/>
                <a:ea typeface="Arial-Rounded"/>
                <a:cs typeface="Arial"/>
                <a:sym typeface="Arial"/>
              </a:rPr>
              <a:t> </a:t>
            </a:r>
            <a:r>
              <a:rPr lang="en-US" altLang="en-US" sz="5387" b="1" dirty="0" err="1">
                <a:solidFill>
                  <a:prstClr val="black"/>
                </a:solidFill>
                <a:latin typeface="HP001 4 hàng" panose="020B0603050302020204" pitchFamily="34" charset="0"/>
                <a:ea typeface="Arial-Rounded"/>
                <a:cs typeface="Arial"/>
                <a:sym typeface="Arial"/>
              </a:rPr>
              <a:t>gì</a:t>
            </a:r>
            <a:r>
              <a:rPr lang="en-US" altLang="en-US" sz="5387" b="1" dirty="0">
                <a:solidFill>
                  <a:prstClr val="black"/>
                </a:solidFill>
                <a:latin typeface="HP001 4 hàng" panose="020B0603050302020204" pitchFamily="34" charset="0"/>
                <a:ea typeface="Arial-Rounded"/>
                <a:cs typeface="Arial"/>
                <a:sym typeface="Arial"/>
              </a:rPr>
              <a:t>?</a:t>
            </a:r>
          </a:p>
        </p:txBody>
      </p:sp>
    </p:spTree>
    <p:extLst>
      <p:ext uri="{BB962C8B-B14F-4D97-AF65-F5344CB8AC3E}">
        <p14:creationId xmlns:p14="http://schemas.microsoft.com/office/powerpoint/2010/main" val="287119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3719" y="533400"/>
            <a:ext cx="9525000" cy="3886200"/>
          </a:xfrm>
        </p:spPr>
        <p:txBody>
          <a:bodyPr>
            <a:noAutofit/>
          </a:bodyPr>
          <a:lstStyle/>
          <a:p>
            <a:pPr algn="l"/>
            <a:r>
              <a:rPr lang="en-US" u="sng">
                <a:solidFill>
                  <a:srgbClr val="002060"/>
                </a:solidFill>
                <a:latin typeface="Arial-Rounded" pitchFamily="34" charset="0"/>
                <a:ea typeface="Arial-Rounded" pitchFamily="34" charset="0"/>
                <a:cs typeface="Arial-Rounded" pitchFamily="34" charset="0"/>
              </a:rPr>
              <a:t>Bài học: </a:t>
            </a:r>
            <a:br>
              <a:rPr lang="en-US">
                <a:solidFill>
                  <a:srgbClr val="0070C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Nên nói lời cảm ơn khi được người khác giúp đỡ.</a:t>
            </a:r>
            <a:br>
              <a:rPr lang="en-US">
                <a:solidFill>
                  <a:srgbClr val="0070C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Nên nói lời xin lỗi khi làm điều sai hoặc làm phiền người khác. </a:t>
            </a:r>
          </a:p>
        </p:txBody>
      </p:sp>
    </p:spTree>
    <p:extLst>
      <p:ext uri="{BB962C8B-B14F-4D97-AF65-F5344CB8AC3E}">
        <p14:creationId xmlns:p14="http://schemas.microsoft.com/office/powerpoint/2010/main" val="3354861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44" y="2068731"/>
            <a:ext cx="6116066" cy="233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sp>
        <p:nvSpPr>
          <p:cNvPr id="2" name="TextBox 1"/>
          <p:cNvSpPr txBox="1"/>
          <p:nvPr/>
        </p:nvSpPr>
        <p:spPr>
          <a:xfrm>
            <a:off x="3000058" y="2690812"/>
            <a:ext cx="6534150" cy="1323439"/>
          </a:xfrm>
          <a:prstGeom prst="rect">
            <a:avLst/>
          </a:prstGeom>
          <a:noFill/>
        </p:spPr>
        <p:txBody>
          <a:bodyPr wrap="square" rtlCol="0">
            <a:spAutoFit/>
          </a:bodyPr>
          <a:lstStyle/>
          <a:p>
            <a:pPr algn="ctr"/>
            <a:r>
              <a:rPr lang="en-US" sz="80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4457" y="-167309"/>
            <a:ext cx="11739552" cy="194935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247650"/>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0130" y="295634"/>
            <a:ext cx="1422278" cy="676911"/>
          </a:xfrm>
          <a:prstGeom prst="rect">
            <a:avLst/>
          </a:prstGeom>
          <a:noFill/>
        </p:spPr>
        <p:txBody>
          <a:bodyPr wrap="square" lIns="121725" tIns="60862" rIns="121725" bIns="60862" rtlCol="0">
            <a:spAutoFit/>
          </a:bodyPr>
          <a:lstStyle/>
          <a:p>
            <a:pPr algn="ctr"/>
            <a:r>
              <a:rPr lang="en-US" sz="36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372015" y="742950"/>
            <a:ext cx="1127504" cy="943848"/>
          </a:xfrm>
          <a:prstGeom prst="rect">
            <a:avLst/>
          </a:prstGeom>
          <a:noFill/>
        </p:spPr>
        <p:txBody>
          <a:bodyPr wrap="square" lIns="121725" tIns="60862" rIns="121725" bIns="60862" rtlCol="0">
            <a:spAutoFit/>
          </a:bodyPr>
          <a:lstStyle/>
          <a:p>
            <a:pPr algn="ctr"/>
            <a:r>
              <a:rPr lang="en-US" sz="5300" b="1">
                <a:solidFill>
                  <a:srgbClr val="BD196F"/>
                </a:solidFill>
                <a:latin typeface=".VnCooper" pitchFamily="34" charset="0"/>
                <a:ea typeface="Arial-Rounded" pitchFamily="34" charset="0"/>
                <a:cs typeface="Arial-Rounded" pitchFamily="34" charset="0"/>
              </a:rPr>
              <a:t>50</a:t>
            </a:r>
          </a:p>
        </p:txBody>
      </p:sp>
      <p:grpSp>
        <p:nvGrpSpPr>
          <p:cNvPr id="27" name="Group 26"/>
          <p:cNvGrpSpPr/>
          <p:nvPr/>
        </p:nvGrpSpPr>
        <p:grpSpPr>
          <a:xfrm>
            <a:off x="200450" y="2209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Đọc</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3212149" y="6960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b="1">
                <a:solidFill>
                  <a:schemeClr val="bg1"/>
                </a:solidFill>
                <a:latin typeface="Arial-Rounded" pitchFamily="34" charset="0"/>
                <a:ea typeface="Arial-Rounded" pitchFamily="34" charset="0"/>
                <a:cs typeface="Arial-Rounded" pitchFamily="34" charset="0"/>
              </a:rPr>
              <a:t>ÔN TẬP</a:t>
            </a:r>
          </a:p>
          <a:p>
            <a:pPr>
              <a:lnSpc>
                <a:spcPct val="120000"/>
              </a:lnSpc>
            </a:pPr>
            <a:r>
              <a:rPr lang="en-US" b="1">
                <a:solidFill>
                  <a:schemeClr val="bg1"/>
                </a:solidFill>
                <a:latin typeface="Arial-Rounded" pitchFamily="34" charset="0"/>
                <a:ea typeface="Arial-Rounded" pitchFamily="34" charset="0"/>
                <a:cs typeface="Arial-Rounded" pitchFamily="34" charset="0"/>
              </a:rPr>
              <a:t>VÀ KỂ CHUYỆN</a:t>
            </a:r>
          </a:p>
        </p:txBody>
      </p:sp>
      <p:graphicFrame>
        <p:nvGraphicFramePr>
          <p:cNvPr id="7" name="Table 6"/>
          <p:cNvGraphicFramePr>
            <a:graphicFrameLocks noGrp="1"/>
          </p:cNvGraphicFramePr>
          <p:nvPr>
            <p:extLst>
              <p:ext uri="{D42A27DB-BD31-4B8C-83A1-F6EECF244321}">
                <p14:modId xmlns:p14="http://schemas.microsoft.com/office/powerpoint/2010/main" val="1174537120"/>
              </p:ext>
            </p:extLst>
          </p:nvPr>
        </p:nvGraphicFramePr>
        <p:xfrm>
          <a:off x="5166519" y="1686798"/>
          <a:ext cx="4926168" cy="5018805"/>
        </p:xfrm>
        <a:graphic>
          <a:graphicData uri="http://schemas.openxmlformats.org/drawingml/2006/table">
            <a:tbl>
              <a:tblPr firstRow="1" bandRow="1">
                <a:tableStyleId>{5C22544A-7EE6-4342-B048-85BDC9FD1C3A}</a:tableStyleId>
              </a:tblPr>
              <a:tblGrid>
                <a:gridCol w="1642056">
                  <a:extLst>
                    <a:ext uri="{9D8B030D-6E8A-4147-A177-3AD203B41FA5}">
                      <a16:colId xmlns:a16="http://schemas.microsoft.com/office/drawing/2014/main" val="20000"/>
                    </a:ext>
                  </a:extLst>
                </a:gridCol>
                <a:gridCol w="1642056">
                  <a:extLst>
                    <a:ext uri="{9D8B030D-6E8A-4147-A177-3AD203B41FA5}">
                      <a16:colId xmlns:a16="http://schemas.microsoft.com/office/drawing/2014/main" val="20001"/>
                    </a:ext>
                  </a:extLst>
                </a:gridCol>
                <a:gridCol w="1642056">
                  <a:extLst>
                    <a:ext uri="{9D8B030D-6E8A-4147-A177-3AD203B41FA5}">
                      <a16:colId xmlns:a16="http://schemas.microsoft.com/office/drawing/2014/main" val="20002"/>
                    </a:ext>
                  </a:extLst>
                </a:gridCol>
              </a:tblGrid>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0"/>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1"/>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2"/>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3"/>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4"/>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5"/>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6"/>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7"/>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8"/>
                  </a:ext>
                </a:extLst>
              </a:tr>
            </a:tbl>
          </a:graphicData>
        </a:graphic>
      </p:graphicFrame>
      <p:sp>
        <p:nvSpPr>
          <p:cNvPr id="39" name="Title 1"/>
          <p:cNvSpPr txBox="1">
            <a:spLocks/>
          </p:cNvSpPr>
          <p:nvPr/>
        </p:nvSpPr>
        <p:spPr>
          <a:xfrm>
            <a:off x="5414169" y="21268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a</a:t>
            </a:r>
          </a:p>
        </p:txBody>
      </p:sp>
      <p:sp>
        <p:nvSpPr>
          <p:cNvPr id="22" name="Title 1"/>
          <p:cNvSpPr txBox="1">
            <a:spLocks/>
          </p:cNvSpPr>
          <p:nvPr/>
        </p:nvSpPr>
        <p:spPr>
          <a:xfrm>
            <a:off x="5414169" y="271464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a:t>
            </a:r>
          </a:p>
        </p:txBody>
      </p:sp>
      <p:sp>
        <p:nvSpPr>
          <p:cNvPr id="23" name="Title 1"/>
          <p:cNvSpPr txBox="1">
            <a:spLocks/>
          </p:cNvSpPr>
          <p:nvPr/>
        </p:nvSpPr>
        <p:spPr>
          <a:xfrm>
            <a:off x="5414169" y="3254841"/>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a:t>
            </a:r>
          </a:p>
        </p:txBody>
      </p:sp>
      <p:sp>
        <p:nvSpPr>
          <p:cNvPr id="24" name="Title 1"/>
          <p:cNvSpPr txBox="1">
            <a:spLocks/>
          </p:cNvSpPr>
          <p:nvPr/>
        </p:nvSpPr>
        <p:spPr>
          <a:xfrm>
            <a:off x="5414169" y="3815228"/>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o</a:t>
            </a:r>
          </a:p>
        </p:txBody>
      </p:sp>
      <p:sp>
        <p:nvSpPr>
          <p:cNvPr id="25" name="Title 1"/>
          <p:cNvSpPr txBox="1">
            <a:spLocks/>
          </p:cNvSpPr>
          <p:nvPr/>
        </p:nvSpPr>
        <p:spPr>
          <a:xfrm>
            <a:off x="5414169" y="4951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a:t>
            </a:r>
          </a:p>
        </p:txBody>
      </p:sp>
      <p:sp>
        <p:nvSpPr>
          <p:cNvPr id="26" name="Title 1"/>
          <p:cNvSpPr txBox="1">
            <a:spLocks/>
          </p:cNvSpPr>
          <p:nvPr/>
        </p:nvSpPr>
        <p:spPr>
          <a:xfrm>
            <a:off x="5414169" y="44020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a:t>
            </a:r>
          </a:p>
        </p:txBody>
      </p:sp>
      <p:sp>
        <p:nvSpPr>
          <p:cNvPr id="29" name="Title 1"/>
          <p:cNvSpPr txBox="1">
            <a:spLocks/>
          </p:cNvSpPr>
          <p:nvPr/>
        </p:nvSpPr>
        <p:spPr>
          <a:xfrm>
            <a:off x="5414169" y="5495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u</a:t>
            </a:r>
          </a:p>
        </p:txBody>
      </p:sp>
      <p:sp>
        <p:nvSpPr>
          <p:cNvPr id="30" name="Title 1"/>
          <p:cNvSpPr txBox="1">
            <a:spLocks/>
          </p:cNvSpPr>
          <p:nvPr/>
        </p:nvSpPr>
        <p:spPr>
          <a:xfrm>
            <a:off x="5414169" y="60491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a:t>
            </a:r>
          </a:p>
        </p:txBody>
      </p:sp>
      <p:sp>
        <p:nvSpPr>
          <p:cNvPr id="31" name="Title 1"/>
          <p:cNvSpPr txBox="1">
            <a:spLocks/>
          </p:cNvSpPr>
          <p:nvPr/>
        </p:nvSpPr>
        <p:spPr>
          <a:xfrm>
            <a:off x="7044253" y="158973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c</a:t>
            </a:r>
          </a:p>
        </p:txBody>
      </p:sp>
      <p:sp>
        <p:nvSpPr>
          <p:cNvPr id="33" name="Title 1"/>
          <p:cNvSpPr txBox="1">
            <a:spLocks/>
          </p:cNvSpPr>
          <p:nvPr/>
        </p:nvSpPr>
        <p:spPr>
          <a:xfrm>
            <a:off x="8678584" y="158973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a:t>
            </a:r>
          </a:p>
        </p:txBody>
      </p:sp>
      <p:sp>
        <p:nvSpPr>
          <p:cNvPr id="34" name="Title 1"/>
          <p:cNvSpPr txBox="1">
            <a:spLocks/>
          </p:cNvSpPr>
          <p:nvPr/>
        </p:nvSpPr>
        <p:spPr>
          <a:xfrm>
            <a:off x="7044253" y="21268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ac</a:t>
            </a:r>
          </a:p>
        </p:txBody>
      </p:sp>
      <p:sp>
        <p:nvSpPr>
          <p:cNvPr id="35" name="Title 1"/>
          <p:cNvSpPr txBox="1">
            <a:spLocks/>
          </p:cNvSpPr>
          <p:nvPr/>
        </p:nvSpPr>
        <p:spPr>
          <a:xfrm>
            <a:off x="8678584" y="21268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at</a:t>
            </a:r>
          </a:p>
        </p:txBody>
      </p:sp>
      <p:sp>
        <p:nvSpPr>
          <p:cNvPr id="40" name="Title 1"/>
          <p:cNvSpPr txBox="1">
            <a:spLocks/>
          </p:cNvSpPr>
          <p:nvPr/>
        </p:nvSpPr>
        <p:spPr>
          <a:xfrm>
            <a:off x="7044253" y="27082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ăc</a:t>
            </a:r>
          </a:p>
        </p:txBody>
      </p:sp>
      <p:sp>
        <p:nvSpPr>
          <p:cNvPr id="41" name="Title 1"/>
          <p:cNvSpPr txBox="1">
            <a:spLocks/>
          </p:cNvSpPr>
          <p:nvPr/>
        </p:nvSpPr>
        <p:spPr>
          <a:xfrm>
            <a:off x="8678584" y="27082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ăt</a:t>
            </a:r>
          </a:p>
        </p:txBody>
      </p:sp>
      <p:sp>
        <p:nvSpPr>
          <p:cNvPr id="42" name="Title 1"/>
          <p:cNvSpPr txBox="1">
            <a:spLocks/>
          </p:cNvSpPr>
          <p:nvPr/>
        </p:nvSpPr>
        <p:spPr>
          <a:xfrm>
            <a:off x="7044253" y="32797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âc</a:t>
            </a:r>
          </a:p>
        </p:txBody>
      </p:sp>
      <p:sp>
        <p:nvSpPr>
          <p:cNvPr id="43" name="Title 1"/>
          <p:cNvSpPr txBox="1">
            <a:spLocks/>
          </p:cNvSpPr>
          <p:nvPr/>
        </p:nvSpPr>
        <p:spPr>
          <a:xfrm>
            <a:off x="8678584" y="32797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ât</a:t>
            </a:r>
          </a:p>
        </p:txBody>
      </p:sp>
      <p:sp>
        <p:nvSpPr>
          <p:cNvPr id="44" name="Title 1"/>
          <p:cNvSpPr txBox="1">
            <a:spLocks/>
          </p:cNvSpPr>
          <p:nvPr/>
        </p:nvSpPr>
        <p:spPr>
          <a:xfrm>
            <a:off x="7044253" y="382111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oc</a:t>
            </a:r>
          </a:p>
        </p:txBody>
      </p:sp>
      <p:sp>
        <p:nvSpPr>
          <p:cNvPr id="45" name="Title 1"/>
          <p:cNvSpPr txBox="1">
            <a:spLocks/>
          </p:cNvSpPr>
          <p:nvPr/>
        </p:nvSpPr>
        <p:spPr>
          <a:xfrm>
            <a:off x="8678584" y="382111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ot</a:t>
            </a:r>
          </a:p>
        </p:txBody>
      </p:sp>
      <p:sp>
        <p:nvSpPr>
          <p:cNvPr id="46" name="Title 1"/>
          <p:cNvSpPr txBox="1">
            <a:spLocks/>
          </p:cNvSpPr>
          <p:nvPr/>
        </p:nvSpPr>
        <p:spPr>
          <a:xfrm>
            <a:off x="7044253" y="44020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ôc</a:t>
            </a:r>
          </a:p>
        </p:txBody>
      </p:sp>
      <p:sp>
        <p:nvSpPr>
          <p:cNvPr id="47" name="Title 1"/>
          <p:cNvSpPr txBox="1">
            <a:spLocks/>
          </p:cNvSpPr>
          <p:nvPr/>
        </p:nvSpPr>
        <p:spPr>
          <a:xfrm>
            <a:off x="8678584" y="44020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ôt</a:t>
            </a:r>
          </a:p>
        </p:txBody>
      </p:sp>
      <p:sp>
        <p:nvSpPr>
          <p:cNvPr id="48" name="Title 1"/>
          <p:cNvSpPr txBox="1">
            <a:spLocks/>
          </p:cNvSpPr>
          <p:nvPr/>
        </p:nvSpPr>
        <p:spPr>
          <a:xfrm>
            <a:off x="7044253" y="4951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ơc</a:t>
            </a:r>
          </a:p>
        </p:txBody>
      </p:sp>
      <p:sp>
        <p:nvSpPr>
          <p:cNvPr id="49" name="Title 1"/>
          <p:cNvSpPr txBox="1">
            <a:spLocks/>
          </p:cNvSpPr>
          <p:nvPr/>
        </p:nvSpPr>
        <p:spPr>
          <a:xfrm>
            <a:off x="8678584" y="4951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ơt</a:t>
            </a:r>
          </a:p>
        </p:txBody>
      </p:sp>
      <p:sp>
        <p:nvSpPr>
          <p:cNvPr id="50" name="Title 1"/>
          <p:cNvSpPr txBox="1">
            <a:spLocks/>
          </p:cNvSpPr>
          <p:nvPr/>
        </p:nvSpPr>
        <p:spPr>
          <a:xfrm>
            <a:off x="7044253" y="5495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uc</a:t>
            </a:r>
          </a:p>
        </p:txBody>
      </p:sp>
      <p:sp>
        <p:nvSpPr>
          <p:cNvPr id="51" name="Title 1"/>
          <p:cNvSpPr txBox="1">
            <a:spLocks/>
          </p:cNvSpPr>
          <p:nvPr/>
        </p:nvSpPr>
        <p:spPr>
          <a:xfrm>
            <a:off x="8678584" y="54956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ut</a:t>
            </a:r>
          </a:p>
        </p:txBody>
      </p:sp>
      <p:sp>
        <p:nvSpPr>
          <p:cNvPr id="52" name="Title 1"/>
          <p:cNvSpPr txBox="1">
            <a:spLocks/>
          </p:cNvSpPr>
          <p:nvPr/>
        </p:nvSpPr>
        <p:spPr>
          <a:xfrm>
            <a:off x="7044253" y="60491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ưc</a:t>
            </a:r>
          </a:p>
        </p:txBody>
      </p:sp>
      <p:sp>
        <p:nvSpPr>
          <p:cNvPr id="53" name="Title 1"/>
          <p:cNvSpPr txBox="1">
            <a:spLocks/>
          </p:cNvSpPr>
          <p:nvPr/>
        </p:nvSpPr>
        <p:spPr>
          <a:xfrm>
            <a:off x="8678584" y="60491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ưt</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fade">
                                      <p:cBhvr>
                                        <p:cTn id="86" dur="500"/>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500"/>
                                        <p:tgtEl>
                                          <p:spTgt spid="4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500"/>
                                        <p:tgtEl>
                                          <p:spTgt spid="42"/>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fade">
                                      <p:cBhvr>
                                        <p:cTn id="111" dur="500"/>
                                        <p:tgtEl>
                                          <p:spTgt spid="4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fade">
                                      <p:cBhvr>
                                        <p:cTn id="116" dur="500"/>
                                        <p:tgtEl>
                                          <p:spTgt spid="4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fade">
                                      <p:cBhvr>
                                        <p:cTn id="121" dur="500"/>
                                        <p:tgtEl>
                                          <p:spTgt spid="45"/>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46"/>
                                        </p:tgtEl>
                                        <p:attrNameLst>
                                          <p:attrName>style.visibility</p:attrName>
                                        </p:attrNameLst>
                                      </p:cBhvr>
                                      <p:to>
                                        <p:strVal val="visible"/>
                                      </p:to>
                                    </p:set>
                                    <p:animEffect transition="in" filter="fade">
                                      <p:cBhvr>
                                        <p:cTn id="126" dur="500"/>
                                        <p:tgtEl>
                                          <p:spTgt spid="46"/>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500"/>
                                        <p:tgtEl>
                                          <p:spTgt spid="47"/>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fade">
                                      <p:cBhvr>
                                        <p:cTn id="136" dur="500"/>
                                        <p:tgtEl>
                                          <p:spTgt spid="48"/>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49"/>
                                        </p:tgtEl>
                                        <p:attrNameLst>
                                          <p:attrName>style.visibility</p:attrName>
                                        </p:attrNameLst>
                                      </p:cBhvr>
                                      <p:to>
                                        <p:strVal val="visible"/>
                                      </p:to>
                                    </p:set>
                                    <p:animEffect transition="in" filter="fade">
                                      <p:cBhvr>
                                        <p:cTn id="141" dur="500"/>
                                        <p:tgtEl>
                                          <p:spTgt spid="49"/>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50"/>
                                        </p:tgtEl>
                                        <p:attrNameLst>
                                          <p:attrName>style.visibility</p:attrName>
                                        </p:attrNameLst>
                                      </p:cBhvr>
                                      <p:to>
                                        <p:strVal val="visible"/>
                                      </p:to>
                                    </p:set>
                                    <p:animEffect transition="in" filter="fade">
                                      <p:cBhvr>
                                        <p:cTn id="146" dur="500"/>
                                        <p:tgtEl>
                                          <p:spTgt spid="50"/>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fade">
                                      <p:cBhvr>
                                        <p:cTn id="151" dur="500"/>
                                        <p:tgtEl>
                                          <p:spTgt spid="51"/>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52"/>
                                        </p:tgtEl>
                                        <p:attrNameLst>
                                          <p:attrName>style.visibility</p:attrName>
                                        </p:attrNameLst>
                                      </p:cBhvr>
                                      <p:to>
                                        <p:strVal val="visible"/>
                                      </p:to>
                                    </p:set>
                                    <p:animEffect transition="in" filter="fade">
                                      <p:cBhvr>
                                        <p:cTn id="156" dur="500"/>
                                        <p:tgtEl>
                                          <p:spTgt spid="52"/>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39" grpId="0"/>
      <p:bldP spid="22" grpId="0"/>
      <p:bldP spid="23" grpId="0"/>
      <p:bldP spid="24" grpId="0"/>
      <p:bldP spid="25" grpId="0"/>
      <p:bldP spid="26" grpId="0"/>
      <p:bldP spid="29" grpId="0"/>
      <p:bldP spid="30" grpId="0"/>
      <p:bldP spid="31" grpId="0"/>
      <p:bldP spid="33" grpId="0"/>
      <p:bldP spid="34" grpId="0"/>
      <p:bldP spid="35"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499" y="0"/>
            <a:ext cx="9160840" cy="6858000"/>
          </a:xfrm>
          <a:prstGeom prst="rect">
            <a:avLst/>
          </a:prstGeom>
        </p:spPr>
      </p:pic>
    </p:spTree>
    <p:extLst>
      <p:ext uri="{BB962C8B-B14F-4D97-AF65-F5344CB8AC3E}">
        <p14:creationId xmlns:p14="http://schemas.microsoft.com/office/powerpoint/2010/main" val="254242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kg Lúa hạt (hạt thóc) cho các loại chim cảnh, gà cảnh | Lazada.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4075" y="1219200"/>
            <a:ext cx="5384694" cy="53846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 Wikipedia tiếng Việ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372"/>
          <a:stretch/>
        </p:blipFill>
        <p:spPr bwMode="auto">
          <a:xfrm>
            <a:off x="358122" y="1219200"/>
            <a:ext cx="5742693" cy="538469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hạt thóc</a:t>
            </a:r>
          </a:p>
        </p:txBody>
      </p:sp>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xúc xắc</a:t>
            </a:r>
          </a:p>
        </p:txBody>
      </p:sp>
      <p:pic>
        <p:nvPicPr>
          <p:cNvPr id="2050" name="Picture 2" descr="EcoChallenge] Xúc xắc tử thần | ecobla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1091" y="1676400"/>
            <a:ext cx="6463248"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58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ột mốc Km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769" y="1676400"/>
            <a:ext cx="4855934" cy="3641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ột mốc 13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1072" y="1676401"/>
            <a:ext cx="6471641" cy="36419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cột mốc</a:t>
            </a:r>
          </a:p>
        </p:txBody>
      </p:sp>
    </p:spTree>
    <p:extLst>
      <p:ext uri="{BB962C8B-B14F-4D97-AF65-F5344CB8AC3E}">
        <p14:creationId xmlns:p14="http://schemas.microsoft.com/office/powerpoint/2010/main" val="347538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Gà mẹ dẫn đàn con đi ăn. Chốc chốc, tìm thấy mồi, gà mẹ “tục… tục…” gọi con. Đàn gà con chạy lại, chen chúc nhau ăn rồi rúc vào bên mẹ. Gà mẹ ủ ấm cho các con.</a:t>
            </a:r>
          </a:p>
        </p:txBody>
      </p:sp>
      <p:cxnSp>
        <p:nvCxnSpPr>
          <p:cNvPr id="4" name="Straight Connector 3"/>
          <p:cNvCxnSpPr/>
          <p:nvPr/>
        </p:nvCxnSpPr>
        <p:spPr>
          <a:xfrm flipH="1">
            <a:off x="9586119" y="1295400"/>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577976" y="78105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1</a:t>
            </a:r>
          </a:p>
        </p:txBody>
      </p:sp>
      <p:sp>
        <p:nvSpPr>
          <p:cNvPr id="6" name="Oval 5"/>
          <p:cNvSpPr/>
          <p:nvPr/>
        </p:nvSpPr>
        <p:spPr>
          <a:xfrm>
            <a:off x="10043319" y="99060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5109369" y="2984752"/>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958976" y="4731256"/>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437188" y="2700909"/>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9586119" y="4631435"/>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187576" y="5446394"/>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kêu và hình ảnh gà mẹ bảo vệ đàn gà con đi kiếm mồ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551" y="-7748"/>
            <a:ext cx="12219353" cy="6873496"/>
          </a:xfrm>
          <a:prstGeom prst="rect">
            <a:avLst/>
          </a:prstGeom>
        </p:spPr>
      </p:pic>
    </p:spTree>
    <p:extLst>
      <p:ext uri="{BB962C8B-B14F-4D97-AF65-F5344CB8AC3E}">
        <p14:creationId xmlns:p14="http://schemas.microsoft.com/office/powerpoint/2010/main" val="4993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2098</TotalTime>
  <Words>437</Words>
  <Application>Microsoft Office PowerPoint</Application>
  <PresentationFormat>Tùy chỉnh</PresentationFormat>
  <Paragraphs>89</Paragraphs>
  <Slides>26</Slides>
  <Notes>10</Notes>
  <HiddenSlides>0</HiddenSlides>
  <MMClips>3</MMClips>
  <ScaleCrop>false</ScaleCrop>
  <HeadingPairs>
    <vt:vector size="6" baseType="variant">
      <vt:variant>
        <vt:lpstr>Phông được Dùng</vt:lpstr>
      </vt:variant>
      <vt:variant>
        <vt:i4>16</vt:i4>
      </vt:variant>
      <vt:variant>
        <vt:lpstr>Chủ đề</vt:lpstr>
      </vt:variant>
      <vt:variant>
        <vt:i4>7</vt:i4>
      </vt:variant>
      <vt:variant>
        <vt:lpstr>Tiêu đề Bản chiếu</vt:lpstr>
      </vt:variant>
      <vt:variant>
        <vt:i4>26</vt:i4>
      </vt:variant>
    </vt:vector>
  </HeadingPairs>
  <TitlesOfParts>
    <vt:vector size="49" baseType="lpstr">
      <vt:lpstr>.VnCooper</vt:lpstr>
      <vt:lpstr>Aptos</vt:lpstr>
      <vt:lpstr>Aptos Display</vt:lpstr>
      <vt:lpstr>Arial</vt:lpstr>
      <vt:lpstr>Arial Rounded MT Bold</vt:lpstr>
      <vt:lpstr>Arial-Rounded</vt:lpstr>
      <vt:lpstr>Arrus-Black</vt:lpstr>
      <vt:lpstr>Bandit</vt:lpstr>
      <vt:lpstr>Calibri</vt:lpstr>
      <vt:lpstr>Calibri Light</vt:lpstr>
      <vt:lpstr>DomCasual</vt:lpstr>
      <vt:lpstr>Garamond</vt:lpstr>
      <vt:lpstr>HP001 4 hàng</vt:lpstr>
      <vt:lpstr>Quicksand Medium</vt:lpstr>
      <vt:lpstr>Times New Roman</vt:lpstr>
      <vt:lpstr>字魂59号-创粗黑</vt:lpstr>
      <vt:lpstr>Office Theme</vt:lpstr>
      <vt:lpstr>1_Office 主题</vt:lpstr>
      <vt:lpstr>2_Office Theme</vt:lpstr>
      <vt:lpstr>1_Office Theme</vt:lpstr>
      <vt:lpstr>Office 主题​​</vt:lpstr>
      <vt:lpstr>3_Office Theme</vt:lpstr>
      <vt:lpstr>2_Office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Thư giãn nào!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Bài học:   Nên nói lời cảm ơn khi được người khác giúp đỡ.  Nên nói lời xin lỗi khi làm điều sai hoặc làm phiền người khác. </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10</cp:lastModifiedBy>
  <cp:revision>247</cp:revision>
  <dcterms:created xsi:type="dcterms:W3CDTF">2021-05-08T14:00:55Z</dcterms:created>
  <dcterms:modified xsi:type="dcterms:W3CDTF">2025-11-28T04:40:13Z</dcterms:modified>
</cp:coreProperties>
</file>