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85" r:id="rId2"/>
  </p:sldMasterIdLst>
  <p:notesMasterIdLst>
    <p:notesMasterId r:id="rId51"/>
  </p:notesMasterIdLst>
  <p:sldIdLst>
    <p:sldId id="7637" r:id="rId3"/>
    <p:sldId id="282" r:id="rId4"/>
    <p:sldId id="283" r:id="rId5"/>
    <p:sldId id="343" r:id="rId6"/>
    <p:sldId id="344" r:id="rId7"/>
    <p:sldId id="346" r:id="rId8"/>
    <p:sldId id="348" r:id="rId9"/>
    <p:sldId id="360" r:id="rId10"/>
    <p:sldId id="347" r:id="rId11"/>
    <p:sldId id="361" r:id="rId12"/>
    <p:sldId id="362" r:id="rId13"/>
    <p:sldId id="375" r:id="rId14"/>
    <p:sldId id="336" r:id="rId15"/>
    <p:sldId id="370" r:id="rId16"/>
    <p:sldId id="371" r:id="rId17"/>
    <p:sldId id="376" r:id="rId18"/>
    <p:sldId id="377" r:id="rId19"/>
    <p:sldId id="263" r:id="rId20"/>
    <p:sldId id="378" r:id="rId21"/>
    <p:sldId id="379" r:id="rId22"/>
    <p:sldId id="284" r:id="rId23"/>
    <p:sldId id="264" r:id="rId24"/>
    <p:sldId id="372" r:id="rId25"/>
    <p:sldId id="355" r:id="rId26"/>
    <p:sldId id="267" r:id="rId27"/>
    <p:sldId id="357" r:id="rId28"/>
    <p:sldId id="350" r:id="rId29"/>
    <p:sldId id="356" r:id="rId30"/>
    <p:sldId id="320" r:id="rId31"/>
    <p:sldId id="308" r:id="rId32"/>
    <p:sldId id="342" r:id="rId33"/>
    <p:sldId id="294" r:id="rId34"/>
    <p:sldId id="380" r:id="rId35"/>
    <p:sldId id="268" r:id="rId36"/>
    <p:sldId id="279" r:id="rId37"/>
    <p:sldId id="367" r:id="rId38"/>
    <p:sldId id="286" r:id="rId39"/>
    <p:sldId id="359" r:id="rId40"/>
    <p:sldId id="314" r:id="rId41"/>
    <p:sldId id="272" r:id="rId42"/>
    <p:sldId id="338" r:id="rId43"/>
    <p:sldId id="339" r:id="rId44"/>
    <p:sldId id="381" r:id="rId45"/>
    <p:sldId id="326" r:id="rId46"/>
    <p:sldId id="274" r:id="rId47"/>
    <p:sldId id="275" r:id="rId48"/>
    <p:sldId id="382" r:id="rId49"/>
    <p:sldId id="277"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EE923"/>
    <a:srgbClr val="F81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42"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08280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311867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Thầy</a:t>
            </a:r>
            <a:r>
              <a:rPr lang="en-US" baseline="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19246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2385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05980"/>
            <a:ext cx="2735262"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05980"/>
            <a:ext cx="80581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79805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46F8-8F8A-C233-5AE4-A99F79747D3E}"/>
              </a:ext>
            </a:extLst>
          </p:cNvPr>
          <p:cNvSpPr>
            <a:spLocks noGrp="1"/>
          </p:cNvSpPr>
          <p:nvPr>
            <p:ph type="ctrTitle"/>
          </p:nvPr>
        </p:nvSpPr>
        <p:spPr>
          <a:xfrm>
            <a:off x="1143001" y="841772"/>
            <a:ext cx="6858000" cy="1790700"/>
          </a:xfrm>
        </p:spPr>
        <p:txBody>
          <a:bodyPr anchor="b"/>
          <a:lstStyle>
            <a:lvl1pPr algn="ctr">
              <a:defRPr sz="4489"/>
            </a:lvl1pPr>
          </a:lstStyle>
          <a:p>
            <a:r>
              <a:rPr lang="en-US"/>
              <a:t>Click to edit Master title style</a:t>
            </a:r>
          </a:p>
        </p:txBody>
      </p:sp>
      <p:sp>
        <p:nvSpPr>
          <p:cNvPr id="3" name="Subtitle 2">
            <a:extLst>
              <a:ext uri="{FF2B5EF4-FFF2-40B4-BE49-F238E27FC236}">
                <a16:creationId xmlns:a16="http://schemas.microsoft.com/office/drawing/2014/main" id="{941FCCC9-5ED1-D118-DED7-FAE3F1D17FEF}"/>
              </a:ext>
            </a:extLst>
          </p:cNvPr>
          <p:cNvSpPr>
            <a:spLocks noGrp="1"/>
          </p:cNvSpPr>
          <p:nvPr>
            <p:ph type="subTitle" idx="1"/>
          </p:nvPr>
        </p:nvSpPr>
        <p:spPr>
          <a:xfrm>
            <a:off x="1143001" y="2701528"/>
            <a:ext cx="6858000" cy="1241822"/>
          </a:xfrm>
        </p:spPr>
        <p:txBody>
          <a:bodyPr/>
          <a:lstStyle>
            <a:lvl1pPr marL="0" indent="0" algn="ctr">
              <a:buNone/>
              <a:defRPr sz="1795"/>
            </a:lvl1pPr>
            <a:lvl2pPr marL="342043" indent="0" algn="ctr">
              <a:buNone/>
              <a:defRPr sz="1496"/>
            </a:lvl2pPr>
            <a:lvl3pPr marL="684086" indent="0" algn="ctr">
              <a:buNone/>
              <a:defRPr sz="1346"/>
            </a:lvl3pPr>
            <a:lvl4pPr marL="1026128" indent="0" algn="ctr">
              <a:buNone/>
              <a:defRPr sz="1197"/>
            </a:lvl4pPr>
            <a:lvl5pPr marL="1368171" indent="0" algn="ctr">
              <a:buNone/>
              <a:defRPr sz="1197"/>
            </a:lvl5pPr>
            <a:lvl6pPr marL="1710214" indent="0" algn="ctr">
              <a:buNone/>
              <a:defRPr sz="1197"/>
            </a:lvl6pPr>
            <a:lvl7pPr marL="2052257" indent="0" algn="ctr">
              <a:buNone/>
              <a:defRPr sz="1197"/>
            </a:lvl7pPr>
            <a:lvl8pPr marL="2394299" indent="0" algn="ctr">
              <a:buNone/>
              <a:defRPr sz="1197"/>
            </a:lvl8pPr>
            <a:lvl9pPr marL="2736342" indent="0" algn="ctr">
              <a:buNone/>
              <a:defRPr sz="1197"/>
            </a:lvl9pPr>
          </a:lstStyle>
          <a:p>
            <a:r>
              <a:rPr lang="en-US"/>
              <a:t>Click to edit Master subtitle style</a:t>
            </a:r>
          </a:p>
        </p:txBody>
      </p:sp>
      <p:sp>
        <p:nvSpPr>
          <p:cNvPr id="4" name="Date Placeholder 3">
            <a:extLst>
              <a:ext uri="{FF2B5EF4-FFF2-40B4-BE49-F238E27FC236}">
                <a16:creationId xmlns:a16="http://schemas.microsoft.com/office/drawing/2014/main" id="{8F1AE4C3-C7BF-07D3-DA49-FE8BF1D69ECF}"/>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095FE4EA-DD31-A7E9-4421-7DCB2BDAB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60425-C3C8-F01B-9AA9-3336606EE5D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128050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4A8C-4255-5A62-85B5-84CB8438A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4D17D-2BD4-73A4-F853-348DC7AE9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DA4B6-7083-E941-68CC-4612E8A184C1}"/>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0ABD69AB-56DE-917F-59AB-4FFFAEFB3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D9F17-F7BB-1BAA-E18B-4E9E71EF4CB0}"/>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302651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A0EA-472F-135D-B902-49E835A2EEC0}"/>
              </a:ext>
            </a:extLst>
          </p:cNvPr>
          <p:cNvSpPr>
            <a:spLocks noGrp="1"/>
          </p:cNvSpPr>
          <p:nvPr>
            <p:ph type="title"/>
          </p:nvPr>
        </p:nvSpPr>
        <p:spPr>
          <a:xfrm>
            <a:off x="623888" y="1282305"/>
            <a:ext cx="7886700" cy="2139553"/>
          </a:xfrm>
        </p:spPr>
        <p:txBody>
          <a:bodyPr anchor="b"/>
          <a:lstStyle>
            <a:lvl1pPr>
              <a:defRPr sz="4489"/>
            </a:lvl1pPr>
          </a:lstStyle>
          <a:p>
            <a:r>
              <a:rPr lang="en-US"/>
              <a:t>Click to edit Master title style</a:t>
            </a:r>
          </a:p>
        </p:txBody>
      </p:sp>
      <p:sp>
        <p:nvSpPr>
          <p:cNvPr id="3" name="Text Placeholder 2">
            <a:extLst>
              <a:ext uri="{FF2B5EF4-FFF2-40B4-BE49-F238E27FC236}">
                <a16:creationId xmlns:a16="http://schemas.microsoft.com/office/drawing/2014/main" id="{9162E123-427B-B614-3C01-09A932BCFCA7}"/>
              </a:ext>
            </a:extLst>
          </p:cNvPr>
          <p:cNvSpPr>
            <a:spLocks noGrp="1"/>
          </p:cNvSpPr>
          <p:nvPr>
            <p:ph type="body" idx="1"/>
          </p:nvPr>
        </p:nvSpPr>
        <p:spPr>
          <a:xfrm>
            <a:off x="623888" y="3442099"/>
            <a:ext cx="7886700" cy="1125140"/>
          </a:xfrm>
        </p:spPr>
        <p:txBody>
          <a:bodyPr/>
          <a:lstStyle>
            <a:lvl1pPr marL="0" indent="0">
              <a:buNone/>
              <a:defRPr sz="1795">
                <a:solidFill>
                  <a:schemeClr val="tx1">
                    <a:tint val="82000"/>
                  </a:schemeClr>
                </a:solidFill>
              </a:defRPr>
            </a:lvl1pPr>
            <a:lvl2pPr marL="342043" indent="0">
              <a:buNone/>
              <a:defRPr sz="1496">
                <a:solidFill>
                  <a:schemeClr val="tx1">
                    <a:tint val="82000"/>
                  </a:schemeClr>
                </a:solidFill>
              </a:defRPr>
            </a:lvl2pPr>
            <a:lvl3pPr marL="684086" indent="0">
              <a:buNone/>
              <a:defRPr sz="1346">
                <a:solidFill>
                  <a:schemeClr val="tx1">
                    <a:tint val="82000"/>
                  </a:schemeClr>
                </a:solidFill>
              </a:defRPr>
            </a:lvl3pPr>
            <a:lvl4pPr marL="1026128" indent="0">
              <a:buNone/>
              <a:defRPr sz="1197">
                <a:solidFill>
                  <a:schemeClr val="tx1">
                    <a:tint val="82000"/>
                  </a:schemeClr>
                </a:solidFill>
              </a:defRPr>
            </a:lvl4pPr>
            <a:lvl5pPr marL="1368171" indent="0">
              <a:buNone/>
              <a:defRPr sz="1197">
                <a:solidFill>
                  <a:schemeClr val="tx1">
                    <a:tint val="82000"/>
                  </a:schemeClr>
                </a:solidFill>
              </a:defRPr>
            </a:lvl5pPr>
            <a:lvl6pPr marL="1710214" indent="0">
              <a:buNone/>
              <a:defRPr sz="1197">
                <a:solidFill>
                  <a:schemeClr val="tx1">
                    <a:tint val="82000"/>
                  </a:schemeClr>
                </a:solidFill>
              </a:defRPr>
            </a:lvl6pPr>
            <a:lvl7pPr marL="2052257" indent="0">
              <a:buNone/>
              <a:defRPr sz="1197">
                <a:solidFill>
                  <a:schemeClr val="tx1">
                    <a:tint val="82000"/>
                  </a:schemeClr>
                </a:solidFill>
              </a:defRPr>
            </a:lvl7pPr>
            <a:lvl8pPr marL="2394299" indent="0">
              <a:buNone/>
              <a:defRPr sz="1197">
                <a:solidFill>
                  <a:schemeClr val="tx1">
                    <a:tint val="82000"/>
                  </a:schemeClr>
                </a:solidFill>
              </a:defRPr>
            </a:lvl8pPr>
            <a:lvl9pPr marL="2736342" indent="0">
              <a:buNone/>
              <a:defRPr sz="119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B69691-32F0-7368-A583-9C792FAC71AA}"/>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3C8B19A1-8B7B-E0E7-1DE9-FE6DEC500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2E34B-F0E9-001C-E252-6B3A5EB3E312}"/>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61501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1304-098B-D737-429C-44A873569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DF8D2-A507-1974-BDA5-A5B2476E7EB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19EE4-1102-C86E-3999-97C8B495FFAF}"/>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706CF-9D72-02FB-0E80-2ABC9DE535E4}"/>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6" name="Footer Placeholder 5">
            <a:extLst>
              <a:ext uri="{FF2B5EF4-FFF2-40B4-BE49-F238E27FC236}">
                <a16:creationId xmlns:a16="http://schemas.microsoft.com/office/drawing/2014/main" id="{1BC0A77D-2AC3-A08B-5BEF-67BD3D785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CFE439-4385-4FD0-CE5F-41EE51AEC56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8503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434-403C-8202-0AD0-5AA9EE5ECDB2}"/>
              </a:ext>
            </a:extLst>
          </p:cNvPr>
          <p:cNvSpPr>
            <a:spLocks noGrp="1"/>
          </p:cNvSpPr>
          <p:nvPr>
            <p:ph type="title"/>
          </p:nvPr>
        </p:nvSpPr>
        <p:spPr>
          <a:xfrm>
            <a:off x="629842" y="273845"/>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B712E4-F2E7-EF71-AA32-325CF0156EEE}"/>
              </a:ext>
            </a:extLst>
          </p:cNvPr>
          <p:cNvSpPr>
            <a:spLocks noGrp="1"/>
          </p:cNvSpPr>
          <p:nvPr>
            <p:ph type="body" idx="1"/>
          </p:nvPr>
        </p:nvSpPr>
        <p:spPr>
          <a:xfrm>
            <a:off x="629842" y="1260872"/>
            <a:ext cx="3868340"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4" name="Content Placeholder 3">
            <a:extLst>
              <a:ext uri="{FF2B5EF4-FFF2-40B4-BE49-F238E27FC236}">
                <a16:creationId xmlns:a16="http://schemas.microsoft.com/office/drawing/2014/main" id="{AAC3642C-433C-BC24-E1D2-9282CA9C86E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A79B42-6329-DAA5-038D-00EA5ABD548F}"/>
              </a:ext>
            </a:extLst>
          </p:cNvPr>
          <p:cNvSpPr>
            <a:spLocks noGrp="1"/>
          </p:cNvSpPr>
          <p:nvPr>
            <p:ph type="body" sz="quarter" idx="3"/>
          </p:nvPr>
        </p:nvSpPr>
        <p:spPr>
          <a:xfrm>
            <a:off x="4629151" y="1260872"/>
            <a:ext cx="3887391" cy="617934"/>
          </a:xfrm>
        </p:spPr>
        <p:txBody>
          <a:bodyPr anchor="b"/>
          <a:lstStyle>
            <a:lvl1pPr marL="0" indent="0">
              <a:buNone/>
              <a:defRPr sz="1795" b="1"/>
            </a:lvl1pPr>
            <a:lvl2pPr marL="342043" indent="0">
              <a:buNone/>
              <a:defRPr sz="1496" b="1"/>
            </a:lvl2pPr>
            <a:lvl3pPr marL="684086" indent="0">
              <a:buNone/>
              <a:defRPr sz="1346"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6" name="Content Placeholder 5">
            <a:extLst>
              <a:ext uri="{FF2B5EF4-FFF2-40B4-BE49-F238E27FC236}">
                <a16:creationId xmlns:a16="http://schemas.microsoft.com/office/drawing/2014/main" id="{95C0BAAA-FB9B-EA41-C77F-96CB3938F768}"/>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57970A-50F8-F43F-14E5-F797AE7B25B6}"/>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8" name="Footer Placeholder 7">
            <a:extLst>
              <a:ext uri="{FF2B5EF4-FFF2-40B4-BE49-F238E27FC236}">
                <a16:creationId xmlns:a16="http://schemas.microsoft.com/office/drawing/2014/main" id="{E6D720E8-E5BB-9BEC-B992-AD2540A84E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1B8B2-65E9-1318-0344-5E5C79A3AC4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288783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86C8-7828-20D7-4114-A36B3CD457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576DB-C23E-AB1B-069C-CE1706DDBA80}"/>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4" name="Footer Placeholder 3">
            <a:extLst>
              <a:ext uri="{FF2B5EF4-FFF2-40B4-BE49-F238E27FC236}">
                <a16:creationId xmlns:a16="http://schemas.microsoft.com/office/drawing/2014/main" id="{B542112B-AD0E-CA99-B949-30BAFBDADA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6F601-D220-4878-BB78-C5C07B2BC799}"/>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438623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4CB6D-2179-CF19-DBBA-3FDA94EFB07E}"/>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3" name="Footer Placeholder 2">
            <a:extLst>
              <a:ext uri="{FF2B5EF4-FFF2-40B4-BE49-F238E27FC236}">
                <a16:creationId xmlns:a16="http://schemas.microsoft.com/office/drawing/2014/main" id="{C34B4092-8E77-C20B-51B2-D69D5E5CD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12E103-7F29-F674-7B45-E2B1A5DB283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421205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B521-B92F-2CB6-CCC5-8E58E16FA3B0}"/>
              </a:ext>
            </a:extLst>
          </p:cNvPr>
          <p:cNvSpPr>
            <a:spLocks noGrp="1"/>
          </p:cNvSpPr>
          <p:nvPr>
            <p:ph type="title"/>
          </p:nvPr>
        </p:nvSpPr>
        <p:spPr>
          <a:xfrm>
            <a:off x="629842" y="342900"/>
            <a:ext cx="2949178" cy="1200150"/>
          </a:xfrm>
        </p:spPr>
        <p:txBody>
          <a:bodyPr anchor="b"/>
          <a:lstStyle>
            <a:lvl1pPr>
              <a:defRPr sz="2394"/>
            </a:lvl1pPr>
          </a:lstStyle>
          <a:p>
            <a:r>
              <a:rPr lang="en-US"/>
              <a:t>Click to edit Master title style</a:t>
            </a:r>
          </a:p>
        </p:txBody>
      </p:sp>
      <p:sp>
        <p:nvSpPr>
          <p:cNvPr id="3" name="Content Placeholder 2">
            <a:extLst>
              <a:ext uri="{FF2B5EF4-FFF2-40B4-BE49-F238E27FC236}">
                <a16:creationId xmlns:a16="http://schemas.microsoft.com/office/drawing/2014/main" id="{B86A113B-73DD-3BB4-ABA4-707C0929CCE5}"/>
              </a:ext>
            </a:extLst>
          </p:cNvPr>
          <p:cNvSpPr>
            <a:spLocks noGrp="1"/>
          </p:cNvSpPr>
          <p:nvPr>
            <p:ph idx="1"/>
          </p:nvPr>
        </p:nvSpPr>
        <p:spPr>
          <a:xfrm>
            <a:off x="3887391" y="740570"/>
            <a:ext cx="4629150" cy="3655219"/>
          </a:xfrm>
        </p:spPr>
        <p:txBody>
          <a:bodyPr/>
          <a:lstStyle>
            <a:lvl1pPr>
              <a:defRPr sz="2394"/>
            </a:lvl1pPr>
            <a:lvl2pPr>
              <a:defRPr sz="2095"/>
            </a:lvl2pPr>
            <a:lvl3pPr>
              <a:defRPr sz="1795"/>
            </a:lvl3pPr>
            <a:lvl4pPr>
              <a:defRPr sz="1496"/>
            </a:lvl4pPr>
            <a:lvl5pPr>
              <a:defRPr sz="1496"/>
            </a:lvl5pPr>
            <a:lvl6pPr>
              <a:defRPr sz="1496"/>
            </a:lvl6pPr>
            <a:lvl7pPr>
              <a:defRPr sz="1496"/>
            </a:lvl7pPr>
            <a:lvl8pPr>
              <a:defRPr sz="1496"/>
            </a:lvl8pPr>
            <a:lvl9pPr>
              <a:defRPr sz="14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20BE5-251A-D254-D283-4D33799D4094}"/>
              </a:ext>
            </a:extLst>
          </p:cNvPr>
          <p:cNvSpPr>
            <a:spLocks noGrp="1"/>
          </p:cNvSpPr>
          <p:nvPr>
            <p:ph type="body" sz="half" idx="2"/>
          </p:nvPr>
        </p:nvSpPr>
        <p:spPr>
          <a:xfrm>
            <a:off x="629842" y="1543050"/>
            <a:ext cx="2949178"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93FD0BA9-27C0-FA11-86CF-E0B663355A77}"/>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6" name="Footer Placeholder 5">
            <a:extLst>
              <a:ext uri="{FF2B5EF4-FFF2-40B4-BE49-F238E27FC236}">
                <a16:creationId xmlns:a16="http://schemas.microsoft.com/office/drawing/2014/main" id="{4789BEF1-384F-59E6-2A8A-13A69E912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1C231-2C69-CCAE-8D6F-3038AB25446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58288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78176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1ADF-70B6-3CE8-CB63-F9BD4159D185}"/>
              </a:ext>
            </a:extLst>
          </p:cNvPr>
          <p:cNvSpPr>
            <a:spLocks noGrp="1"/>
          </p:cNvSpPr>
          <p:nvPr>
            <p:ph type="title"/>
          </p:nvPr>
        </p:nvSpPr>
        <p:spPr>
          <a:xfrm>
            <a:off x="629842" y="342900"/>
            <a:ext cx="2949178" cy="1200150"/>
          </a:xfrm>
        </p:spPr>
        <p:txBody>
          <a:bodyPr anchor="b"/>
          <a:lstStyle>
            <a:lvl1pPr>
              <a:defRPr sz="2394"/>
            </a:lvl1pPr>
          </a:lstStyle>
          <a:p>
            <a:r>
              <a:rPr lang="en-US"/>
              <a:t>Click to edit Master title style</a:t>
            </a:r>
          </a:p>
        </p:txBody>
      </p:sp>
      <p:sp>
        <p:nvSpPr>
          <p:cNvPr id="3" name="Picture Placeholder 2">
            <a:extLst>
              <a:ext uri="{FF2B5EF4-FFF2-40B4-BE49-F238E27FC236}">
                <a16:creationId xmlns:a16="http://schemas.microsoft.com/office/drawing/2014/main" id="{05D18809-B616-3C6E-C62B-8189BEE66115}"/>
              </a:ext>
            </a:extLst>
          </p:cNvPr>
          <p:cNvSpPr>
            <a:spLocks noGrp="1"/>
          </p:cNvSpPr>
          <p:nvPr>
            <p:ph type="pic" idx="1"/>
          </p:nvPr>
        </p:nvSpPr>
        <p:spPr>
          <a:xfrm>
            <a:off x="3887391" y="740570"/>
            <a:ext cx="4629150" cy="3655219"/>
          </a:xfrm>
        </p:spPr>
        <p:txBody>
          <a:bodyPr/>
          <a:lstStyle>
            <a:lvl1pPr marL="0" indent="0">
              <a:buNone/>
              <a:defRPr sz="2394"/>
            </a:lvl1pPr>
            <a:lvl2pPr marL="342043" indent="0">
              <a:buNone/>
              <a:defRPr sz="2095"/>
            </a:lvl2pPr>
            <a:lvl3pPr marL="684086" indent="0">
              <a:buNone/>
              <a:defRPr sz="1795"/>
            </a:lvl3pPr>
            <a:lvl4pPr marL="1026128" indent="0">
              <a:buNone/>
              <a:defRPr sz="1496"/>
            </a:lvl4pPr>
            <a:lvl5pPr marL="1368171" indent="0">
              <a:buNone/>
              <a:defRPr sz="1496"/>
            </a:lvl5pPr>
            <a:lvl6pPr marL="1710214" indent="0">
              <a:buNone/>
              <a:defRPr sz="1496"/>
            </a:lvl6pPr>
            <a:lvl7pPr marL="2052257" indent="0">
              <a:buNone/>
              <a:defRPr sz="1496"/>
            </a:lvl7pPr>
            <a:lvl8pPr marL="2394299" indent="0">
              <a:buNone/>
              <a:defRPr sz="1496"/>
            </a:lvl8pPr>
            <a:lvl9pPr marL="2736342" indent="0">
              <a:buNone/>
              <a:defRPr sz="1496"/>
            </a:lvl9pPr>
          </a:lstStyle>
          <a:p>
            <a:endParaRPr lang="en-US"/>
          </a:p>
        </p:txBody>
      </p:sp>
      <p:sp>
        <p:nvSpPr>
          <p:cNvPr id="4" name="Text Placeholder 3">
            <a:extLst>
              <a:ext uri="{FF2B5EF4-FFF2-40B4-BE49-F238E27FC236}">
                <a16:creationId xmlns:a16="http://schemas.microsoft.com/office/drawing/2014/main" id="{424C5E48-5D02-E53B-5EDA-0BB6E4E204B2}"/>
              </a:ext>
            </a:extLst>
          </p:cNvPr>
          <p:cNvSpPr>
            <a:spLocks noGrp="1"/>
          </p:cNvSpPr>
          <p:nvPr>
            <p:ph type="body" sz="half" idx="2"/>
          </p:nvPr>
        </p:nvSpPr>
        <p:spPr>
          <a:xfrm>
            <a:off x="629842" y="1543050"/>
            <a:ext cx="2949178" cy="2858691"/>
          </a:xfrm>
        </p:spPr>
        <p:txBody>
          <a:bodyPr/>
          <a:lstStyle>
            <a:lvl1pPr marL="0" indent="0">
              <a:buNone/>
              <a:defRPr sz="1197"/>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9878EFD7-AF22-EF47-FFFD-FA418D9BF915}"/>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6" name="Footer Placeholder 5">
            <a:extLst>
              <a:ext uri="{FF2B5EF4-FFF2-40B4-BE49-F238E27FC236}">
                <a16:creationId xmlns:a16="http://schemas.microsoft.com/office/drawing/2014/main" id="{C0D36CBF-38F9-7D09-787B-C2A5FAC41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B263-6444-2324-0217-073DF2A5E16E}"/>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423979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FE8B-BF30-D9E0-DE59-3F8FEE7A0B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E39A0-4228-DBAB-384C-773EA235F1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C096E-58A8-D89D-7DD6-02D2D56C575F}"/>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85F85971-343C-59B1-8F96-AA0C30819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C1C85-FB81-2561-C10B-6A1A3ACFCAD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430169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09A93-1CD4-4F8D-6312-60D7970E9A4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71D51-6C46-C825-4EE2-D7D7898FFDF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C844F-B2FD-DBF7-CC41-D356F164A367}"/>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6F9AEBF5-157A-695B-1E64-5B4EF623A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01B02-3845-9735-BC70-06EAB0388C07}"/>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34340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6656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200151"/>
            <a:ext cx="539591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200151"/>
            <a:ext cx="5397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5079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4263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0944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2069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7812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60499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59D0918-B3BC-4D15-9AF8-385E8378AD06}" type="datetimeFigureOut">
              <a:rPr lang="en-US" smtClean="0"/>
              <a:t>11/28/2025</a:t>
            </a:fld>
            <a:endParaRPr lang="en-US"/>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4736113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715D36-FA13-B10D-3CE5-4B7C04726174}"/>
              </a:ext>
            </a:extLst>
          </p:cNvPr>
          <p:cNvSpPr txBox="1"/>
          <p:nvPr userDrawn="1"/>
        </p:nvSpPr>
        <p:spPr>
          <a:xfrm>
            <a:off x="0" y="-603424"/>
            <a:ext cx="9144000" cy="368562"/>
          </a:xfrm>
          <a:prstGeom prst="rect">
            <a:avLst/>
          </a:prstGeom>
          <a:noFill/>
        </p:spPr>
        <p:txBody>
          <a:bodyPr vert="horz" rtlCol="0">
            <a:spAutoFit/>
          </a:bodyPr>
          <a:lstStyle/>
          <a:p>
            <a:pPr algn="ctr"/>
            <a:r>
              <a:rPr lang="en-US" sz="1795">
                <a:solidFill>
                  <a:srgbClr val="CFCFCF"/>
                </a:solidFill>
              </a:rPr>
              <a:t>www.9slide.vn</a:t>
            </a:r>
          </a:p>
        </p:txBody>
      </p:sp>
      <p:sp>
        <p:nvSpPr>
          <p:cNvPr id="2" name="Title Placeholder 1">
            <a:extLst>
              <a:ext uri="{FF2B5EF4-FFF2-40B4-BE49-F238E27FC236}">
                <a16:creationId xmlns:a16="http://schemas.microsoft.com/office/drawing/2014/main" id="{B7F851BB-6D66-20DE-B1F5-89ECE066D06A}"/>
              </a:ext>
            </a:extLst>
          </p:cNvPr>
          <p:cNvSpPr>
            <a:spLocks noGrp="1"/>
          </p:cNvSpPr>
          <p:nvPr>
            <p:ph type="title"/>
          </p:nvPr>
        </p:nvSpPr>
        <p:spPr>
          <a:xfrm>
            <a:off x="628651"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98868-D4B7-7BF6-DB68-83FAA81C5EE7}"/>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B33CB-8D97-5B10-13F8-35751FB71BF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898">
                <a:solidFill>
                  <a:schemeClr val="tx1">
                    <a:tint val="82000"/>
                  </a:schemeClr>
                </a:solidFill>
              </a:defRPr>
            </a:lvl1p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1AE3E7D4-BB49-CB19-5F35-7623ACA69D54}"/>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898">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666D881-C527-FB52-0F36-782447E247E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898">
                <a:solidFill>
                  <a:schemeClr val="tx1">
                    <a:tint val="82000"/>
                  </a:schemeClr>
                </a:solidFill>
              </a:defRPr>
            </a:lvl1pPr>
          </a:lstStyle>
          <a:p>
            <a:fld id="{A6A34670-FED5-4B8E-B69D-1173D3ABBA78}" type="slidenum">
              <a:rPr lang="en-US" smtClean="0"/>
              <a:pPr/>
              <a:t>‹#›</a:t>
            </a:fld>
            <a:endParaRPr lang="en-US"/>
          </a:p>
        </p:txBody>
      </p:sp>
    </p:spTree>
    <p:extLst>
      <p:ext uri="{BB962C8B-B14F-4D97-AF65-F5344CB8AC3E}">
        <p14:creationId xmlns:p14="http://schemas.microsoft.com/office/powerpoint/2010/main" val="32135106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4086" rtl="0" eaLnBrk="1" latinLnBrk="0" hangingPunct="1">
        <a:lnSpc>
          <a:spcPct val="90000"/>
        </a:lnSpc>
        <a:spcBef>
          <a:spcPct val="0"/>
        </a:spcBef>
        <a:buNone/>
        <a:defRPr sz="3292" kern="1200">
          <a:solidFill>
            <a:schemeClr val="tx1"/>
          </a:solidFill>
          <a:latin typeface="+mj-lt"/>
          <a:ea typeface="+mj-ea"/>
          <a:cs typeface="+mj-cs"/>
        </a:defRPr>
      </a:lvl1pPr>
    </p:titleStyle>
    <p:bodyStyle>
      <a:lvl1pPr marL="171022" indent="-171022" algn="l" defTabSz="684086" rtl="0" eaLnBrk="1" latinLnBrk="0" hangingPunct="1">
        <a:lnSpc>
          <a:spcPct val="90000"/>
        </a:lnSpc>
        <a:spcBef>
          <a:spcPts val="749"/>
        </a:spcBef>
        <a:buFont typeface="Arial" panose="020B0604020202020204" pitchFamily="34" charset="0"/>
        <a:buChar char="•"/>
        <a:defRPr sz="2095" kern="1200">
          <a:solidFill>
            <a:schemeClr val="tx1"/>
          </a:solidFill>
          <a:latin typeface="+mn-lt"/>
          <a:ea typeface="+mn-ea"/>
          <a:cs typeface="+mn-cs"/>
        </a:defRPr>
      </a:lvl1pPr>
      <a:lvl2pPr marL="513065" indent="-171022" algn="l" defTabSz="684086" rtl="0" eaLnBrk="1" latinLnBrk="0" hangingPunct="1">
        <a:lnSpc>
          <a:spcPct val="90000"/>
        </a:lnSpc>
        <a:spcBef>
          <a:spcPts val="374"/>
        </a:spcBef>
        <a:buFont typeface="Arial" panose="020B0604020202020204" pitchFamily="34" charset="0"/>
        <a:buChar char="•"/>
        <a:defRPr sz="1795" kern="1200">
          <a:solidFill>
            <a:schemeClr val="tx1"/>
          </a:solidFill>
          <a:latin typeface="+mn-lt"/>
          <a:ea typeface="+mn-ea"/>
          <a:cs typeface="+mn-cs"/>
        </a:defRPr>
      </a:lvl2pPr>
      <a:lvl3pPr marL="855107" indent="-171022" algn="l" defTabSz="684086" rtl="0" eaLnBrk="1" latinLnBrk="0" hangingPunct="1">
        <a:lnSpc>
          <a:spcPct val="90000"/>
        </a:lnSpc>
        <a:spcBef>
          <a:spcPts val="374"/>
        </a:spcBef>
        <a:buFont typeface="Arial" panose="020B0604020202020204" pitchFamily="34" charset="0"/>
        <a:buChar char="•"/>
        <a:defRPr sz="1496" kern="1200">
          <a:solidFill>
            <a:schemeClr val="tx1"/>
          </a:solidFill>
          <a:latin typeface="+mn-lt"/>
          <a:ea typeface="+mn-ea"/>
          <a:cs typeface="+mn-cs"/>
        </a:defRPr>
      </a:lvl3pPr>
      <a:lvl4pPr marL="1197150"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4pPr>
      <a:lvl5pPr marL="1539193"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5pPr>
      <a:lvl6pPr marL="1881236"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6pPr>
      <a:lvl7pPr marL="2223278"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7pPr>
      <a:lvl8pPr marL="2565321"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8pPr>
      <a:lvl9pPr marL="2907364" indent="-171022" algn="l" defTabSz="684086" rtl="0" eaLnBrk="1" latinLnBrk="0" hangingPunct="1">
        <a:lnSpc>
          <a:spcPct val="90000"/>
        </a:lnSpc>
        <a:spcBef>
          <a:spcPts val="374"/>
        </a:spcBef>
        <a:buFont typeface="Arial" panose="020B0604020202020204" pitchFamily="34" charset="0"/>
        <a:buChar char="•"/>
        <a:defRPr sz="1346" kern="1200">
          <a:solidFill>
            <a:schemeClr val="tx1"/>
          </a:solidFill>
          <a:latin typeface="+mn-lt"/>
          <a:ea typeface="+mn-ea"/>
          <a:cs typeface="+mn-cs"/>
        </a:defRPr>
      </a:lvl9pPr>
    </p:bodyStyle>
    <p:otherStyle>
      <a:defPPr>
        <a:defRPr lang="en-US"/>
      </a:defPPr>
      <a:lvl1pPr marL="0" algn="l" defTabSz="684086" rtl="0" eaLnBrk="1" latinLnBrk="0" hangingPunct="1">
        <a:defRPr sz="1346" kern="1200">
          <a:solidFill>
            <a:schemeClr val="tx1"/>
          </a:solidFill>
          <a:latin typeface="+mn-lt"/>
          <a:ea typeface="+mn-ea"/>
          <a:cs typeface="+mn-cs"/>
        </a:defRPr>
      </a:lvl1pPr>
      <a:lvl2pPr marL="342043" algn="l" defTabSz="684086" rtl="0" eaLnBrk="1" latinLnBrk="0" hangingPunct="1">
        <a:defRPr sz="1346" kern="1200">
          <a:solidFill>
            <a:schemeClr val="tx1"/>
          </a:solidFill>
          <a:latin typeface="+mn-lt"/>
          <a:ea typeface="+mn-ea"/>
          <a:cs typeface="+mn-cs"/>
        </a:defRPr>
      </a:lvl2pPr>
      <a:lvl3pPr marL="684086" algn="l" defTabSz="684086" rtl="0" eaLnBrk="1" latinLnBrk="0" hangingPunct="1">
        <a:defRPr sz="1346" kern="1200">
          <a:solidFill>
            <a:schemeClr val="tx1"/>
          </a:solidFill>
          <a:latin typeface="+mn-lt"/>
          <a:ea typeface="+mn-ea"/>
          <a:cs typeface="+mn-cs"/>
        </a:defRPr>
      </a:lvl3pPr>
      <a:lvl4pPr marL="1026128" algn="l" defTabSz="684086" rtl="0" eaLnBrk="1" latinLnBrk="0" hangingPunct="1">
        <a:defRPr sz="1346" kern="1200">
          <a:solidFill>
            <a:schemeClr val="tx1"/>
          </a:solidFill>
          <a:latin typeface="+mn-lt"/>
          <a:ea typeface="+mn-ea"/>
          <a:cs typeface="+mn-cs"/>
        </a:defRPr>
      </a:lvl4pPr>
      <a:lvl5pPr marL="1368171" algn="l" defTabSz="684086" rtl="0" eaLnBrk="1" latinLnBrk="0" hangingPunct="1">
        <a:defRPr sz="1346" kern="1200">
          <a:solidFill>
            <a:schemeClr val="tx1"/>
          </a:solidFill>
          <a:latin typeface="+mn-lt"/>
          <a:ea typeface="+mn-ea"/>
          <a:cs typeface="+mn-cs"/>
        </a:defRPr>
      </a:lvl5pPr>
      <a:lvl6pPr marL="1710214" algn="l" defTabSz="684086" rtl="0" eaLnBrk="1" latinLnBrk="0" hangingPunct="1">
        <a:defRPr sz="1346" kern="1200">
          <a:solidFill>
            <a:schemeClr val="tx1"/>
          </a:solidFill>
          <a:latin typeface="+mn-lt"/>
          <a:ea typeface="+mn-ea"/>
          <a:cs typeface="+mn-cs"/>
        </a:defRPr>
      </a:lvl6pPr>
      <a:lvl7pPr marL="2052257" algn="l" defTabSz="684086" rtl="0" eaLnBrk="1" latinLnBrk="0" hangingPunct="1">
        <a:defRPr sz="1346" kern="1200">
          <a:solidFill>
            <a:schemeClr val="tx1"/>
          </a:solidFill>
          <a:latin typeface="+mn-lt"/>
          <a:ea typeface="+mn-ea"/>
          <a:cs typeface="+mn-cs"/>
        </a:defRPr>
      </a:lvl7pPr>
      <a:lvl8pPr marL="2394299" algn="l" defTabSz="684086" rtl="0" eaLnBrk="1" latinLnBrk="0" hangingPunct="1">
        <a:defRPr sz="1346" kern="1200">
          <a:solidFill>
            <a:schemeClr val="tx1"/>
          </a:solidFill>
          <a:latin typeface="+mn-lt"/>
          <a:ea typeface="+mn-ea"/>
          <a:cs typeface="+mn-cs"/>
        </a:defRPr>
      </a:lvl8pPr>
      <a:lvl9pPr marL="2736342" algn="l" defTabSz="684086" rtl="0" eaLnBrk="1" latinLnBrk="0" hangingPunct="1">
        <a:defRPr sz="13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4.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4.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0.xml"/><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image" Target="../media/image10.jpe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8.xml"/><Relationship Id="rId5" Type="http://schemas.openxmlformats.org/officeDocument/2006/relationships/image" Target="../media/image7.jpeg"/><Relationship Id="rId10" Type="http://schemas.openxmlformats.org/officeDocument/2006/relationships/slide" Target="slide7.xml"/><Relationship Id="rId4" Type="http://schemas.openxmlformats.org/officeDocument/2006/relationships/slide" Target="slide5.xml"/><Relationship Id="rId9" Type="http://schemas.openxmlformats.org/officeDocument/2006/relationships/image" Target="../media/image9.jpe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2" y="6362"/>
            <a:ext cx="9168326" cy="51149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80458" y="234398"/>
            <a:ext cx="7256862" cy="345421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4086">
              <a:buClrTx/>
              <a:defRPr/>
            </a:pPr>
            <a:r>
              <a:rPr lang="en-US" sz="2993" b="1" kern="1200">
                <a:solidFill>
                  <a:srgbClr val="FF0000"/>
                </a:solidFill>
                <a:latin typeface="Times New Roman" panose="02020603050405020304" pitchFamily="18" charset="0"/>
                <a:ea typeface="+mn-ea"/>
                <a:cs typeface="Times New Roman" panose="02020603050405020304" pitchFamily="18" charset="0"/>
              </a:rPr>
              <a:t>CHÀO MỪNG  QUÝ THẦY CÔ </a:t>
            </a:r>
          </a:p>
          <a:p>
            <a:pPr algn="ctr" defTabSz="684086">
              <a:buClrTx/>
              <a:defRPr/>
            </a:pPr>
            <a:r>
              <a:rPr lang="en-US" sz="2993" b="1" kern="1200">
                <a:solidFill>
                  <a:srgbClr val="FF0000"/>
                </a:solidFill>
                <a:latin typeface="Times New Roman" panose="02020603050405020304" pitchFamily="18" charset="0"/>
                <a:ea typeface="+mn-ea"/>
                <a:cs typeface="Times New Roman" panose="02020603050405020304" pitchFamily="18" charset="0"/>
              </a:rPr>
              <a:t>VỀ DỰ GIỜ THĂM LỚP</a:t>
            </a:r>
          </a:p>
          <a:p>
            <a:pPr algn="ctr" defTabSz="684086">
              <a:buClrTx/>
            </a:pPr>
            <a:r>
              <a:rPr lang="en-US" sz="2693" b="1" kern="1200">
                <a:solidFill>
                  <a:srgbClr val="156082">
                    <a:lumMod val="75000"/>
                  </a:srgbClr>
                </a:solidFill>
                <a:latin typeface="Times New Roman" panose="02020603050405020304" pitchFamily="18" charset="0"/>
                <a:ea typeface="+mn-ea"/>
                <a:cs typeface="Times New Roman" panose="02020603050405020304" pitchFamily="18" charset="0"/>
              </a:rPr>
              <a:t>Môn Tiếng Việt lớp 1</a:t>
            </a:r>
          </a:p>
          <a:p>
            <a:pPr algn="ctr" defTabSz="684086">
              <a:buClrTx/>
            </a:pPr>
            <a:r>
              <a:rPr lang="en-US" sz="3591" b="1" kern="1200">
                <a:solidFill>
                  <a:srgbClr val="0F9ED5">
                    <a:lumMod val="75000"/>
                  </a:srgbClr>
                </a:solidFill>
                <a:latin typeface="Times New Roman" panose="02020603050405020304" pitchFamily="18" charset="0"/>
                <a:ea typeface="+mn-ea"/>
                <a:cs typeface="Times New Roman" panose="02020603050405020304" pitchFamily="18" charset="0"/>
              </a:rPr>
              <a:t>Bài 53: ap ăp âp</a:t>
            </a:r>
          </a:p>
          <a:p>
            <a:pPr algn="ctr" defTabSz="684086">
              <a:buClrTx/>
            </a:pPr>
            <a:r>
              <a:rPr lang="en-US" sz="3591" b="1" kern="1200">
                <a:solidFill>
                  <a:srgbClr val="0F9ED5">
                    <a:lumMod val="75000"/>
                  </a:srgbClr>
                </a:solidFill>
                <a:latin typeface="Times New Roman" panose="02020603050405020304" pitchFamily="18" charset="0"/>
                <a:ea typeface="+mn-ea"/>
                <a:cs typeface="Times New Roman" panose="02020603050405020304" pitchFamily="18" charset="0"/>
              </a:rPr>
              <a:t>(Tiết 1 + 2) </a:t>
            </a:r>
          </a:p>
          <a:p>
            <a:pPr algn="ctr" defTabSz="684086">
              <a:buClrTx/>
            </a:pPr>
            <a:r>
              <a:rPr lang="en-US" sz="2993" b="1" i="1" kern="1200">
                <a:solidFill>
                  <a:srgbClr val="156082">
                    <a:lumMod val="75000"/>
                  </a:srgbClr>
                </a:solidFill>
                <a:latin typeface="Times New Roman" panose="02020603050405020304" pitchFamily="18" charset="0"/>
                <a:ea typeface="+mn-ea"/>
                <a:cs typeface="Times New Roman" panose="02020603050405020304" pitchFamily="18" charset="0"/>
              </a:rPr>
              <a:t>(Bộ sách kết nối tri thức)</a:t>
            </a:r>
          </a:p>
          <a:p>
            <a:pPr algn="ctr" defTabSz="684086">
              <a:buClrTx/>
            </a:pPr>
            <a:endParaRPr lang="en-US" sz="2993" b="1" i="1" kern="1200" dirty="0">
              <a:solidFill>
                <a:srgbClr val="156082">
                  <a:lumMod val="75000"/>
                </a:srgbClr>
              </a:solidFill>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36448" y="177389"/>
            <a:ext cx="737549" cy="44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068F63A-0B78-7FAC-3469-2760FB9346F4}"/>
              </a:ext>
            </a:extLst>
          </p:cNvPr>
          <p:cNvSpPr txBox="1"/>
          <p:nvPr/>
        </p:nvSpPr>
        <p:spPr>
          <a:xfrm>
            <a:off x="1550544" y="3825940"/>
            <a:ext cx="4953171" cy="782907"/>
          </a:xfrm>
          <a:prstGeom prst="rect">
            <a:avLst/>
          </a:prstGeom>
          <a:noFill/>
        </p:spPr>
        <p:txBody>
          <a:bodyPr wrap="square" rtlCol="0">
            <a:spAutoFit/>
          </a:bodyPr>
          <a:lstStyle/>
          <a:p>
            <a:pPr defTabSz="684086">
              <a:buClrTx/>
            </a:pPr>
            <a:r>
              <a:rPr lang="en-US" sz="1496" b="1" i="1" kern="1200">
                <a:solidFill>
                  <a:srgbClr val="156082">
                    <a:lumMod val="75000"/>
                  </a:srgbClr>
                </a:solidFill>
                <a:latin typeface="Times New Roman" panose="02020603050405020304" pitchFamily="18" charset="0"/>
                <a:ea typeface="+mn-ea"/>
                <a:cs typeface="Times New Roman" panose="02020603050405020304" pitchFamily="18" charset="0"/>
              </a:rPr>
              <a:t>Giáo viên: Nguyễn Thị Sao</a:t>
            </a:r>
          </a:p>
          <a:p>
            <a:pPr defTabSz="684086">
              <a:buClrTx/>
            </a:pPr>
            <a:r>
              <a:rPr lang="en-US" sz="1496" b="1" i="1" kern="1200">
                <a:solidFill>
                  <a:srgbClr val="156082">
                    <a:lumMod val="75000"/>
                  </a:srgbClr>
                </a:solidFill>
                <a:latin typeface="Times New Roman" panose="02020603050405020304" pitchFamily="18" charset="0"/>
                <a:ea typeface="+mn-ea"/>
                <a:cs typeface="Times New Roman" panose="02020603050405020304" pitchFamily="18" charset="0"/>
              </a:rPr>
              <a:t>Lớp : 1A1</a:t>
            </a:r>
          </a:p>
          <a:p>
            <a:pPr defTabSz="684086">
              <a:buClrTx/>
            </a:pPr>
            <a:r>
              <a:rPr lang="en-US" sz="1496" b="1" i="1" kern="1200">
                <a:solidFill>
                  <a:srgbClr val="156082">
                    <a:lumMod val="75000"/>
                  </a:srgbClr>
                </a:solidFill>
                <a:latin typeface="Times New Roman" panose="02020603050405020304" pitchFamily="18" charset="0"/>
                <a:ea typeface="+mn-ea"/>
                <a:cs typeface="Times New Roman" panose="02020603050405020304" pitchFamily="18" charset="0"/>
              </a:rPr>
              <a:t>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15" y="201463"/>
            <a:ext cx="7543800" cy="3676898"/>
          </a:xfrm>
          <a:prstGeom prst="rect">
            <a:avLst/>
          </a:prstGeom>
        </p:spPr>
      </p:pic>
      <p:sp>
        <p:nvSpPr>
          <p:cNvPr id="2" name="Rectangle 1"/>
          <p:cNvSpPr/>
          <p:nvPr/>
        </p:nvSpPr>
        <p:spPr>
          <a:xfrm>
            <a:off x="-19375" y="-211205"/>
            <a:ext cx="8772007" cy="1468506"/>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294" tIns="45647" rIns="91294" bIns="45647" spcCol="0" rtlCol="0" anchor="ctr"/>
          <a:lstStyle/>
          <a:p>
            <a:pPr algn="ctr" defTabSz="685800">
              <a:buClrTx/>
            </a:pPr>
            <a:endParaRPr lang="en-US" sz="1350" kern="1200">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170" y="-12700"/>
            <a:ext cx="1652519" cy="16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39721" y="24009"/>
            <a:ext cx="845628" cy="519226"/>
          </a:xfrm>
          <a:prstGeom prst="rect">
            <a:avLst/>
          </a:prstGeom>
          <a:noFill/>
        </p:spPr>
        <p:txBody>
          <a:bodyPr wrap="square" lIns="91294" tIns="45647" rIns="91294" bIns="45647" rtlCol="0">
            <a:spAutoFit/>
          </a:bodyPr>
          <a:lstStyle/>
          <a:p>
            <a:pPr algn="ctr" defTabSz="685800">
              <a:buClrTx/>
            </a:pPr>
            <a:r>
              <a:rPr lang="en-US" sz="2775" b="1" kern="1200">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772644" y="361179"/>
            <a:ext cx="845628" cy="703891"/>
          </a:xfrm>
          <a:prstGeom prst="rect">
            <a:avLst/>
          </a:prstGeom>
          <a:noFill/>
        </p:spPr>
        <p:txBody>
          <a:bodyPr wrap="square" lIns="91294" tIns="45647" rIns="91294" bIns="45647" rtlCol="0">
            <a:spAutoFit/>
          </a:bodyPr>
          <a:lstStyle/>
          <a:p>
            <a:pPr algn="ctr" defTabSz="685800">
              <a:buClrTx/>
            </a:pPr>
            <a:r>
              <a:rPr lang="en-US" sz="3975" b="1" kern="1200">
                <a:solidFill>
                  <a:srgbClr val="FFC000"/>
                </a:solidFill>
                <a:latin typeface=".VnCooper" pitchFamily="34" charset="0"/>
                <a:ea typeface="Arial-Rounded" pitchFamily="34" charset="0"/>
                <a:cs typeface="Arial-Rounded" pitchFamily="34" charset="0"/>
              </a:rPr>
              <a:t>53</a:t>
            </a:r>
          </a:p>
        </p:txBody>
      </p:sp>
      <p:sp>
        <p:nvSpPr>
          <p:cNvPr id="5" name="Title 1"/>
          <p:cNvSpPr txBox="1">
            <a:spLocks/>
          </p:cNvSpPr>
          <p:nvPr/>
        </p:nvSpPr>
        <p:spPr>
          <a:xfrm>
            <a:off x="628650" y="131484"/>
            <a:ext cx="8038028" cy="1125816"/>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6600" b="1">
                <a:solidFill>
                  <a:prstClr val="white"/>
                </a:solidFill>
                <a:latin typeface="Arial-Rounded" pitchFamily="34" charset="0"/>
                <a:ea typeface="Arial-Rounded" pitchFamily="34" charset="0"/>
                <a:cs typeface="Arial-Rounded" pitchFamily="34" charset="0"/>
              </a:rPr>
              <a:t>ap  ăp  âp</a:t>
            </a:r>
          </a:p>
        </p:txBody>
      </p:sp>
      <p:grpSp>
        <p:nvGrpSpPr>
          <p:cNvPr id="27" name="Group 26"/>
          <p:cNvGrpSpPr/>
          <p:nvPr/>
        </p:nvGrpSpPr>
        <p:grpSpPr>
          <a:xfrm>
            <a:off x="442428" y="1452955"/>
            <a:ext cx="2586522" cy="705889"/>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75" kern="12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25" kern="1200" dirty="0">
                  <a:solidFill>
                    <a:prstClr val="black"/>
                  </a:solidFill>
                  <a:latin typeface="Arial Rounded MT Bold" pitchFamily="34" charset="0"/>
                  <a:ea typeface="Arial-Rounded" pitchFamily="34" charset="0"/>
                  <a:cs typeface="Arial-Rounded" pitchFamily="34" charset="0"/>
                </a:rPr>
                <a:t>1</a:t>
              </a:r>
            </a:p>
          </p:txBody>
        </p:sp>
      </p:grpSp>
      <p:grpSp>
        <p:nvGrpSpPr>
          <p:cNvPr id="9" name="Group 8"/>
          <p:cNvGrpSpPr/>
          <p:nvPr/>
        </p:nvGrpSpPr>
        <p:grpSpPr>
          <a:xfrm>
            <a:off x="514351" y="3446185"/>
            <a:ext cx="8775680" cy="1816113"/>
            <a:chOff x="933212" y="4896432"/>
            <a:chExt cx="11700907" cy="2421483"/>
          </a:xfrm>
        </p:grpSpPr>
        <p:grpSp>
          <p:nvGrpSpPr>
            <p:cNvPr id="29" name="Group 28"/>
            <p:cNvGrpSpPr/>
            <p:nvPr/>
          </p:nvGrpSpPr>
          <p:grpSpPr>
            <a:xfrm>
              <a:off x="933212" y="4896432"/>
              <a:ext cx="11700907" cy="2421483"/>
              <a:chOff x="695008" y="4949771"/>
              <a:chExt cx="10717370" cy="2421483"/>
            </a:xfrm>
          </p:grpSpPr>
          <p:sp>
            <p:nvSpPr>
              <p:cNvPr id="34" name="Title 1"/>
              <p:cNvSpPr txBox="1">
                <a:spLocks/>
              </p:cNvSpPr>
              <p:nvPr/>
            </p:nvSpPr>
            <p:spPr>
              <a:xfrm>
                <a:off x="695008" y="5406302"/>
                <a:ext cx="10717370" cy="1501088"/>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lnSpc>
                    <a:spcPct val="120000"/>
                  </a:lnSpc>
                  <a:buClrTx/>
                </a:pP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Mẹ</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đạp</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xe</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đưa</a:t>
                </a:r>
                <a:r>
                  <a:rPr lang="en-US" sz="3750" b="1" dirty="0">
                    <a:solidFill>
                      <a:srgbClr val="0070C0"/>
                    </a:solidFill>
                    <a:latin typeface="Arial-Rounded" pitchFamily="34" charset="0"/>
                    <a:ea typeface="Arial-Rounded" pitchFamily="34" charset="0"/>
                    <a:cs typeface="Arial-Rounded" pitchFamily="34" charset="0"/>
                  </a:rPr>
                  <a:t> Hà </a:t>
                </a:r>
                <a:r>
                  <a:rPr lang="en-US" sz="3750" b="1" dirty="0" err="1">
                    <a:solidFill>
                      <a:srgbClr val="0070C0"/>
                    </a:solidFill>
                    <a:latin typeface="Arial-Rounded" pitchFamily="34" charset="0"/>
                    <a:ea typeface="Arial-Rounded" pitchFamily="34" charset="0"/>
                    <a:cs typeface="Arial-Rounded" pitchFamily="34" charset="0"/>
                  </a:rPr>
                  <a:t>đến</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lớp</a:t>
                </a:r>
                <a:r>
                  <a:rPr lang="en-US" sz="3750" b="1" dirty="0">
                    <a:solidFill>
                      <a:srgbClr val="0070C0"/>
                    </a:solidFill>
                    <a:latin typeface="Arial-Rounded" pitchFamily="34" charset="0"/>
                    <a:ea typeface="Arial-Rounded" pitchFamily="34" charset="0"/>
                    <a:cs typeface="Arial-Rounded" pitchFamily="34" charset="0"/>
                  </a:rPr>
                  <a:t>.</a:t>
                </a:r>
              </a:p>
              <a:p>
                <a:pPr algn="just" defTabSz="685800">
                  <a:lnSpc>
                    <a:spcPct val="120000"/>
                  </a:lnSpc>
                  <a:buClrTx/>
                </a:pPr>
                <a:r>
                  <a:rPr lang="en-US" sz="3750" b="1" dirty="0" err="1">
                    <a:solidFill>
                      <a:srgbClr val="0070C0"/>
                    </a:solidFill>
                    <a:latin typeface="Arial-Rounded" pitchFamily="34" charset="0"/>
                    <a:ea typeface="Arial-Rounded" pitchFamily="34" charset="0"/>
                    <a:cs typeface="Arial-Rounded" pitchFamily="34" charset="0"/>
                  </a:rPr>
                  <a:t>Khắp</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phố</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tấp</a:t>
                </a:r>
                <a:r>
                  <a:rPr lang="en-US" sz="3750" b="1" dirty="0">
                    <a:solidFill>
                      <a:srgbClr val="0070C0"/>
                    </a:solidFill>
                    <a:latin typeface="Arial-Rounded" pitchFamily="34" charset="0"/>
                    <a:ea typeface="Arial-Rounded" pitchFamily="34" charset="0"/>
                    <a:cs typeface="Arial-Rounded" pitchFamily="34" charset="0"/>
                  </a:rPr>
                  <a:t> </a:t>
                </a:r>
                <a:r>
                  <a:rPr lang="en-US" sz="3750" b="1" dirty="0" err="1">
                    <a:solidFill>
                      <a:srgbClr val="0070C0"/>
                    </a:solidFill>
                    <a:latin typeface="Arial-Rounded" pitchFamily="34" charset="0"/>
                    <a:ea typeface="Arial-Rounded" pitchFamily="34" charset="0"/>
                    <a:cs typeface="Arial-Rounded" pitchFamily="34" charset="0"/>
                  </a:rPr>
                  <a:t>nập</a:t>
                </a:r>
                <a:r>
                  <a:rPr lang="en-US" sz="3750" b="1" dirty="0">
                    <a:solidFill>
                      <a:srgbClr val="0070C0"/>
                    </a:solidFill>
                    <a:latin typeface="Arial-Rounded" pitchFamily="34" charset="0"/>
                    <a:ea typeface="Arial-Rounded" pitchFamily="34" charset="0"/>
                    <a:cs typeface="Arial-Rounded" pitchFamily="34" charset="0"/>
                  </a:rPr>
                  <a:t>.</a:t>
                </a:r>
              </a:p>
            </p:txBody>
          </p:sp>
          <p:sp>
            <p:nvSpPr>
              <p:cNvPr id="35" name="Title 1"/>
              <p:cNvSpPr txBox="1">
                <a:spLocks/>
              </p:cNvSpPr>
              <p:nvPr/>
            </p:nvSpPr>
            <p:spPr>
              <a:xfrm>
                <a:off x="2293930" y="4949771"/>
                <a:ext cx="1833736" cy="1501088"/>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3750" b="1">
                    <a:solidFill>
                      <a:srgbClr val="FF0000"/>
                    </a:solidFill>
                    <a:latin typeface="Arial-Rounded" pitchFamily="34" charset="0"/>
                    <a:ea typeface="Arial-Rounded" pitchFamily="34" charset="0"/>
                    <a:cs typeface="Arial-Rounded" pitchFamily="34" charset="0"/>
                  </a:rPr>
                  <a:t>ap</a:t>
                </a:r>
              </a:p>
            </p:txBody>
          </p:sp>
          <p:sp>
            <p:nvSpPr>
              <p:cNvPr id="15" name="Title 1"/>
              <p:cNvSpPr txBox="1">
                <a:spLocks/>
              </p:cNvSpPr>
              <p:nvPr/>
            </p:nvSpPr>
            <p:spPr>
              <a:xfrm>
                <a:off x="3954001" y="5859920"/>
                <a:ext cx="1833736" cy="1501088"/>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3750" b="1" dirty="0" err="1">
                    <a:solidFill>
                      <a:srgbClr val="FF0000"/>
                    </a:solidFill>
                    <a:latin typeface="Arial-Rounded" pitchFamily="34" charset="0"/>
                    <a:ea typeface="Arial-Rounded" pitchFamily="34" charset="0"/>
                    <a:cs typeface="Arial-Rounded" pitchFamily="34" charset="0"/>
                  </a:rPr>
                  <a:t>âp</a:t>
                </a:r>
                <a:endParaRPr lang="en-US" sz="3750" b="1" dirty="0">
                  <a:solidFill>
                    <a:srgbClr val="FF0000"/>
                  </a:solidFill>
                  <a:latin typeface="Arial-Rounded" pitchFamily="34" charset="0"/>
                  <a:ea typeface="Arial-Rounded" pitchFamily="34" charset="0"/>
                  <a:cs typeface="Arial-Rounded" pitchFamily="34" charset="0"/>
                </a:endParaRPr>
              </a:p>
            </p:txBody>
          </p:sp>
          <p:sp>
            <p:nvSpPr>
              <p:cNvPr id="6" name="Title 1">
                <a:extLst>
                  <a:ext uri="{FF2B5EF4-FFF2-40B4-BE49-F238E27FC236}">
                    <a16:creationId xmlns:a16="http://schemas.microsoft.com/office/drawing/2014/main" id="{3D62C8C7-2D4E-5958-D5DC-57719AE28ED8}"/>
                  </a:ext>
                </a:extLst>
              </p:cNvPr>
              <p:cNvSpPr txBox="1">
                <a:spLocks/>
              </p:cNvSpPr>
              <p:nvPr/>
            </p:nvSpPr>
            <p:spPr>
              <a:xfrm>
                <a:off x="2837283" y="5870166"/>
                <a:ext cx="1833736" cy="1501088"/>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3750" b="1" dirty="0" err="1">
                    <a:solidFill>
                      <a:srgbClr val="FF0000"/>
                    </a:solidFill>
                    <a:latin typeface="Arial-Rounded" pitchFamily="34" charset="0"/>
                    <a:ea typeface="Arial-Rounded" pitchFamily="34" charset="0"/>
                    <a:cs typeface="Arial-Rounded" pitchFamily="34" charset="0"/>
                  </a:rPr>
                  <a:t>âp</a:t>
                </a:r>
                <a:endParaRPr lang="en-US" sz="3750" b="1" dirty="0">
                  <a:solidFill>
                    <a:srgbClr val="FF0000"/>
                  </a:solidFill>
                  <a:latin typeface="Arial-Rounded" pitchFamily="34" charset="0"/>
                  <a:ea typeface="Arial-Rounded" pitchFamily="34" charset="0"/>
                  <a:cs typeface="Arial-Rounded" pitchFamily="34" charset="0"/>
                </a:endParaRPr>
              </a:p>
            </p:txBody>
          </p:sp>
        </p:grpSp>
        <p:sp>
          <p:nvSpPr>
            <p:cNvPr id="20" name="Title 1"/>
            <p:cNvSpPr txBox="1">
              <a:spLocks/>
            </p:cNvSpPr>
            <p:nvPr/>
          </p:nvSpPr>
          <p:spPr>
            <a:xfrm>
              <a:off x="1426388" y="5806581"/>
              <a:ext cx="1344665" cy="1501088"/>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buClrTx/>
              </a:pPr>
              <a:r>
                <a:rPr lang="en-US" sz="3750" b="1">
                  <a:solidFill>
                    <a:srgbClr val="FF0000"/>
                  </a:solidFill>
                  <a:latin typeface="Arial-Rounded" pitchFamily="34" charset="0"/>
                  <a:ea typeface="Arial-Rounded" pitchFamily="34" charset="0"/>
                  <a:cs typeface="Arial-Rounded" pitchFamily="34" charset="0"/>
                </a:rPr>
                <a:t>ăp</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954634" y="2161488"/>
            <a:ext cx="1592601" cy="953187"/>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0070C0"/>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4602244" y="2161488"/>
            <a:ext cx="1592601" cy="953187"/>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FF0000"/>
                </a:solidFill>
                <a:latin typeface="Arial-Rounded" pitchFamily="34" charset="0"/>
                <a:ea typeface="Arial-Rounded" pitchFamily="34" charset="0"/>
                <a:cs typeface="Arial-Rounded" pitchFamily="34" charset="0"/>
              </a:rPr>
              <a:t>ap</a:t>
            </a:r>
          </a:p>
        </p:txBody>
      </p:sp>
      <p:sp>
        <p:nvSpPr>
          <p:cNvPr id="10" name="Title 1"/>
          <p:cNvSpPr txBox="1">
            <a:spLocks/>
          </p:cNvSpPr>
          <p:nvPr/>
        </p:nvSpPr>
        <p:spPr>
          <a:xfrm>
            <a:off x="2955615" y="3252417"/>
            <a:ext cx="3221317" cy="976684"/>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0070C0"/>
                </a:solidFill>
                <a:latin typeface="Arial-Rounded" pitchFamily="34" charset="0"/>
                <a:ea typeface="Arial-Rounded" pitchFamily="34" charset="0"/>
                <a:cs typeface="Arial-Rounded" pitchFamily="34" charset="0"/>
              </a:rPr>
              <a:t>đ</a:t>
            </a:r>
            <a:r>
              <a:rPr lang="en-US" sz="6600">
                <a:solidFill>
                  <a:srgbClr val="FF0000"/>
                </a:solidFill>
                <a:latin typeface="Arial-Rounded" pitchFamily="34" charset="0"/>
                <a:ea typeface="Arial-Rounded" pitchFamily="34" charset="0"/>
                <a:cs typeface="Arial-Rounded" pitchFamily="34" charset="0"/>
              </a:rPr>
              <a:t>ap</a:t>
            </a:r>
          </a:p>
        </p:txBody>
      </p:sp>
      <p:grpSp>
        <p:nvGrpSpPr>
          <p:cNvPr id="34" name="Group 33"/>
          <p:cNvGrpSpPr/>
          <p:nvPr/>
        </p:nvGrpSpPr>
        <p:grpSpPr>
          <a:xfrm>
            <a:off x="172858" y="152567"/>
            <a:ext cx="1965938" cy="705889"/>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2063814"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ap</a:t>
            </a:r>
          </a:p>
        </p:txBody>
      </p:sp>
      <p:sp>
        <p:nvSpPr>
          <p:cNvPr id="26" name="Title 1"/>
          <p:cNvSpPr txBox="1">
            <a:spLocks/>
          </p:cNvSpPr>
          <p:nvPr/>
        </p:nvSpPr>
        <p:spPr>
          <a:xfrm>
            <a:off x="3912025"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ăp</a:t>
            </a:r>
          </a:p>
        </p:txBody>
      </p:sp>
      <p:sp>
        <p:nvSpPr>
          <p:cNvPr id="11" name="Title 1"/>
          <p:cNvSpPr txBox="1">
            <a:spLocks/>
          </p:cNvSpPr>
          <p:nvPr/>
        </p:nvSpPr>
        <p:spPr>
          <a:xfrm>
            <a:off x="3813926" y="3584990"/>
            <a:ext cx="1513529" cy="702902"/>
          </a:xfrm>
          <a:prstGeom prst="rect">
            <a:avLst/>
          </a:prstGeom>
        </p:spPr>
        <p:txBody>
          <a:bodyPr vert="horz" lIns="30365" tIns="15182" rIns="30365" bIns="1518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dirty="0">
                <a:solidFill>
                  <a:srgbClr val="0070C0"/>
                </a:solidFill>
                <a:latin typeface="Arial-Rounded"/>
                <a:ea typeface="Arial-Rounded"/>
                <a:cs typeface="Arial-Rounded"/>
              </a:rPr>
              <a:t>.</a:t>
            </a:r>
            <a:endParaRPr lang="en-US" sz="6600" dirty="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5742701"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âp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857251"/>
            <a:ext cx="3829050" cy="1015663"/>
          </a:xfrm>
          <a:prstGeom prst="rect">
            <a:avLst/>
          </a:prstGeom>
          <a:solidFill>
            <a:srgbClr val="FFC000"/>
          </a:solidFill>
        </p:spPr>
        <p:txBody>
          <a:bodyPr wrap="square" rtlCol="0">
            <a:spAutoFit/>
          </a:bodyPr>
          <a:lstStyle/>
          <a:p>
            <a:pPr algn="ctr" defTabSz="685800">
              <a:buClrTx/>
            </a:pPr>
            <a:r>
              <a:rPr lang="en-US" sz="6000" kern="12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584807" y="2640550"/>
            <a:ext cx="1914525" cy="1419619"/>
          </a:xfrm>
          <a:prstGeom prst="rect">
            <a:avLst/>
          </a:prstGeom>
          <a:solidFill>
            <a:schemeClr val="accent5">
              <a:lumMod val="20000"/>
              <a:lumOff val="80000"/>
            </a:schemeClr>
          </a:solidFill>
        </p:spPr>
        <p:txBody>
          <a:bodyPr wrap="square" rtlCol="0">
            <a:spAutoFit/>
          </a:bodyPr>
          <a:lstStyle/>
          <a:p>
            <a:pPr algn="ctr" defTabSz="685800">
              <a:buClrTx/>
            </a:pPr>
            <a:r>
              <a:rPr lang="en-US" sz="8625" kern="1200">
                <a:solidFill>
                  <a:prstClr val="black"/>
                </a:solidFill>
                <a:latin typeface="Arial-Rounded" pitchFamily="34" charset="0"/>
                <a:ea typeface="Arial-Rounded" pitchFamily="34" charset="0"/>
                <a:cs typeface="Arial-Rounded" pitchFamily="34" charset="0"/>
              </a:rPr>
              <a:t>ap</a:t>
            </a:r>
          </a:p>
        </p:txBody>
      </p:sp>
      <p:sp>
        <p:nvSpPr>
          <p:cNvPr id="7" name="TextBox 6"/>
          <p:cNvSpPr txBox="1"/>
          <p:nvPr/>
        </p:nvSpPr>
        <p:spPr>
          <a:xfrm>
            <a:off x="3745196" y="2640550"/>
            <a:ext cx="1914525" cy="1419619"/>
          </a:xfrm>
          <a:prstGeom prst="rect">
            <a:avLst/>
          </a:prstGeom>
          <a:solidFill>
            <a:schemeClr val="accent5">
              <a:lumMod val="20000"/>
              <a:lumOff val="80000"/>
            </a:schemeClr>
          </a:solidFill>
        </p:spPr>
        <p:txBody>
          <a:bodyPr wrap="square" rtlCol="0">
            <a:spAutoFit/>
          </a:bodyPr>
          <a:lstStyle/>
          <a:p>
            <a:pPr algn="ctr" defTabSz="685800">
              <a:buClrTx/>
            </a:pPr>
            <a:r>
              <a:rPr lang="en-US" sz="8625" kern="1200">
                <a:solidFill>
                  <a:prstClr val="black"/>
                </a:solidFill>
                <a:latin typeface="Arial-Rounded" pitchFamily="34" charset="0"/>
                <a:ea typeface="Arial-Rounded" pitchFamily="34" charset="0"/>
                <a:cs typeface="Arial-Rounded" pitchFamily="34" charset="0"/>
              </a:rPr>
              <a:t>ăp</a:t>
            </a:r>
          </a:p>
        </p:txBody>
      </p:sp>
      <p:sp>
        <p:nvSpPr>
          <p:cNvPr id="9" name="TextBox 8"/>
          <p:cNvSpPr txBox="1"/>
          <p:nvPr/>
        </p:nvSpPr>
        <p:spPr>
          <a:xfrm>
            <a:off x="1898848" y="2640550"/>
            <a:ext cx="1914525" cy="1419619"/>
          </a:xfrm>
          <a:prstGeom prst="rect">
            <a:avLst/>
          </a:prstGeom>
          <a:noFill/>
        </p:spPr>
        <p:txBody>
          <a:bodyPr wrap="square" rtlCol="0">
            <a:spAutoFit/>
          </a:bodyPr>
          <a:lstStyle/>
          <a:p>
            <a:pPr algn="ctr" defTabSz="685800">
              <a:buClrTx/>
            </a:pPr>
            <a:r>
              <a:rPr lang="en-US" sz="8625" kern="1200">
                <a:solidFill>
                  <a:srgbClr val="FF0000"/>
                </a:solidFill>
                <a:latin typeface="Arial-Rounded" pitchFamily="34" charset="0"/>
                <a:ea typeface="Arial-Rounded" pitchFamily="34" charset="0"/>
                <a:cs typeface="Arial-Rounded" pitchFamily="34" charset="0"/>
              </a:rPr>
              <a:t>p</a:t>
            </a:r>
          </a:p>
        </p:txBody>
      </p:sp>
      <p:sp>
        <p:nvSpPr>
          <p:cNvPr id="10" name="TextBox 9"/>
          <p:cNvSpPr txBox="1"/>
          <p:nvPr/>
        </p:nvSpPr>
        <p:spPr>
          <a:xfrm>
            <a:off x="4045234" y="2640550"/>
            <a:ext cx="1914525" cy="1419619"/>
          </a:xfrm>
          <a:prstGeom prst="rect">
            <a:avLst/>
          </a:prstGeom>
          <a:noFill/>
        </p:spPr>
        <p:txBody>
          <a:bodyPr wrap="square" rtlCol="0">
            <a:spAutoFit/>
          </a:bodyPr>
          <a:lstStyle/>
          <a:p>
            <a:pPr algn="ctr" defTabSz="685800">
              <a:buClrTx/>
            </a:pPr>
            <a:r>
              <a:rPr lang="en-US" sz="8625" kern="1200">
                <a:solidFill>
                  <a:srgbClr val="FF0000"/>
                </a:solidFill>
                <a:latin typeface="Arial-Rounded" pitchFamily="34" charset="0"/>
                <a:ea typeface="Arial-Rounded" pitchFamily="34" charset="0"/>
                <a:cs typeface="Arial-Rounded" pitchFamily="34" charset="0"/>
              </a:rPr>
              <a:t>p</a:t>
            </a:r>
          </a:p>
        </p:txBody>
      </p:sp>
      <p:sp>
        <p:nvSpPr>
          <p:cNvPr id="12" name="TextBox 11"/>
          <p:cNvSpPr txBox="1"/>
          <p:nvPr/>
        </p:nvSpPr>
        <p:spPr>
          <a:xfrm>
            <a:off x="1286882" y="2642896"/>
            <a:ext cx="1914525" cy="1419619"/>
          </a:xfrm>
          <a:prstGeom prst="rect">
            <a:avLst/>
          </a:prstGeom>
          <a:noFill/>
        </p:spPr>
        <p:txBody>
          <a:bodyPr wrap="square" rtlCol="0">
            <a:spAutoFit/>
          </a:bodyPr>
          <a:lstStyle/>
          <a:p>
            <a:pPr algn="ctr" defTabSz="685800">
              <a:buClrTx/>
            </a:pPr>
            <a:r>
              <a:rPr lang="en-US" sz="8625" kern="1200">
                <a:solidFill>
                  <a:srgbClr val="00B0F0"/>
                </a:solidFill>
                <a:latin typeface="Arial-Rounded" pitchFamily="34" charset="0"/>
                <a:ea typeface="Arial-Rounded" pitchFamily="34" charset="0"/>
                <a:cs typeface="Arial-Rounded" pitchFamily="34" charset="0"/>
              </a:rPr>
              <a:t>a</a:t>
            </a:r>
          </a:p>
        </p:txBody>
      </p:sp>
      <p:sp>
        <p:nvSpPr>
          <p:cNvPr id="13" name="TextBox 12"/>
          <p:cNvSpPr txBox="1"/>
          <p:nvPr/>
        </p:nvSpPr>
        <p:spPr>
          <a:xfrm>
            <a:off x="3444295" y="2642896"/>
            <a:ext cx="1914525" cy="1419619"/>
          </a:xfrm>
          <a:prstGeom prst="rect">
            <a:avLst/>
          </a:prstGeom>
          <a:noFill/>
        </p:spPr>
        <p:txBody>
          <a:bodyPr wrap="square" rtlCol="0">
            <a:spAutoFit/>
          </a:bodyPr>
          <a:lstStyle/>
          <a:p>
            <a:pPr algn="ctr" defTabSz="685800">
              <a:buClrTx/>
            </a:pPr>
            <a:r>
              <a:rPr lang="en-US" sz="8625" kern="1200">
                <a:solidFill>
                  <a:srgbClr val="FFFF00"/>
                </a:solidFill>
                <a:latin typeface="Arial-Rounded" pitchFamily="34" charset="0"/>
                <a:ea typeface="Arial-Rounded" pitchFamily="34" charset="0"/>
                <a:cs typeface="Arial-Rounded" pitchFamily="34" charset="0"/>
              </a:rPr>
              <a:t>ă</a:t>
            </a:r>
          </a:p>
        </p:txBody>
      </p:sp>
      <p:sp>
        <p:nvSpPr>
          <p:cNvPr id="14" name="TextBox 13"/>
          <p:cNvSpPr txBox="1"/>
          <p:nvPr/>
        </p:nvSpPr>
        <p:spPr>
          <a:xfrm>
            <a:off x="5931184" y="2640550"/>
            <a:ext cx="1914525" cy="1419619"/>
          </a:xfrm>
          <a:prstGeom prst="rect">
            <a:avLst/>
          </a:prstGeom>
          <a:solidFill>
            <a:schemeClr val="accent5">
              <a:lumMod val="20000"/>
              <a:lumOff val="80000"/>
            </a:schemeClr>
          </a:solidFill>
        </p:spPr>
        <p:txBody>
          <a:bodyPr wrap="square" rtlCol="0">
            <a:spAutoFit/>
          </a:bodyPr>
          <a:lstStyle/>
          <a:p>
            <a:pPr algn="ctr" defTabSz="685800">
              <a:buClrTx/>
            </a:pPr>
            <a:r>
              <a:rPr lang="en-US" sz="8625" kern="1200">
                <a:solidFill>
                  <a:prstClr val="black"/>
                </a:solidFill>
                <a:latin typeface="Arial-Rounded" pitchFamily="34" charset="0"/>
                <a:ea typeface="Arial-Rounded" pitchFamily="34" charset="0"/>
                <a:cs typeface="Arial-Rounded" pitchFamily="34" charset="0"/>
              </a:rPr>
              <a:t>âp</a:t>
            </a:r>
          </a:p>
        </p:txBody>
      </p:sp>
      <p:sp>
        <p:nvSpPr>
          <p:cNvPr id="15" name="TextBox 14"/>
          <p:cNvSpPr txBox="1"/>
          <p:nvPr/>
        </p:nvSpPr>
        <p:spPr>
          <a:xfrm>
            <a:off x="6228767" y="2640550"/>
            <a:ext cx="1914525" cy="1419619"/>
          </a:xfrm>
          <a:prstGeom prst="rect">
            <a:avLst/>
          </a:prstGeom>
          <a:noFill/>
        </p:spPr>
        <p:txBody>
          <a:bodyPr wrap="square" rtlCol="0">
            <a:spAutoFit/>
          </a:bodyPr>
          <a:lstStyle/>
          <a:p>
            <a:pPr algn="ctr" defTabSz="685800">
              <a:buClrTx/>
            </a:pPr>
            <a:r>
              <a:rPr lang="en-US" sz="8625" kern="1200">
                <a:solidFill>
                  <a:srgbClr val="FF0000"/>
                </a:solidFill>
                <a:latin typeface="Arial-Rounded" pitchFamily="34" charset="0"/>
                <a:ea typeface="Arial-Rounded" pitchFamily="34" charset="0"/>
                <a:cs typeface="Arial-Rounded" pitchFamily="34" charset="0"/>
              </a:rPr>
              <a:t>p</a:t>
            </a:r>
          </a:p>
        </p:txBody>
      </p:sp>
      <p:sp>
        <p:nvSpPr>
          <p:cNvPr id="16" name="TextBox 15"/>
          <p:cNvSpPr txBox="1"/>
          <p:nvPr/>
        </p:nvSpPr>
        <p:spPr>
          <a:xfrm>
            <a:off x="5624925" y="2642896"/>
            <a:ext cx="1914525" cy="1419619"/>
          </a:xfrm>
          <a:prstGeom prst="rect">
            <a:avLst/>
          </a:prstGeom>
          <a:noFill/>
        </p:spPr>
        <p:txBody>
          <a:bodyPr wrap="square" rtlCol="0">
            <a:spAutoFit/>
          </a:bodyPr>
          <a:lstStyle/>
          <a:p>
            <a:pPr algn="ctr" defTabSz="685800">
              <a:buClrTx/>
            </a:pPr>
            <a:r>
              <a:rPr lang="en-US" sz="8625" kern="1200">
                <a:solidFill>
                  <a:srgbClr val="00B050"/>
                </a:solidFill>
                <a:latin typeface="Arial-Rounded" pitchFamily="34" charset="0"/>
                <a:ea typeface="Arial-Rounded" pitchFamily="34" charset="0"/>
                <a:cs typeface="Arial-Rounded" pitchFamily="34" charset="0"/>
              </a:rPr>
              <a:t>â</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42359" y="4003024"/>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rạp</a:t>
            </a:r>
          </a:p>
        </p:txBody>
      </p:sp>
      <p:sp>
        <p:nvSpPr>
          <p:cNvPr id="5" name="Title 1"/>
          <p:cNvSpPr txBox="1">
            <a:spLocks/>
          </p:cNvSpPr>
          <p:nvPr/>
        </p:nvSpPr>
        <p:spPr>
          <a:xfrm>
            <a:off x="3708463" y="4019156"/>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sạp</a:t>
            </a:r>
          </a:p>
        </p:txBody>
      </p:sp>
      <p:sp>
        <p:nvSpPr>
          <p:cNvPr id="7" name="Title 1"/>
          <p:cNvSpPr txBox="1">
            <a:spLocks/>
          </p:cNvSpPr>
          <p:nvPr/>
        </p:nvSpPr>
        <p:spPr>
          <a:xfrm>
            <a:off x="5934814" y="4016343"/>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tháp</a:t>
            </a:r>
          </a:p>
        </p:txBody>
      </p:sp>
      <p:sp>
        <p:nvSpPr>
          <p:cNvPr id="8" name="Title 1"/>
          <p:cNvSpPr txBox="1">
            <a:spLocks/>
          </p:cNvSpPr>
          <p:nvPr/>
        </p:nvSpPr>
        <p:spPr>
          <a:xfrm>
            <a:off x="1815069" y="3870811"/>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11" name="Title 1"/>
          <p:cNvSpPr txBox="1">
            <a:spLocks/>
          </p:cNvSpPr>
          <p:nvPr/>
        </p:nvSpPr>
        <p:spPr>
          <a:xfrm>
            <a:off x="4049583" y="3886943"/>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13" name="Title 1"/>
          <p:cNvSpPr txBox="1">
            <a:spLocks/>
          </p:cNvSpPr>
          <p:nvPr/>
        </p:nvSpPr>
        <p:spPr>
          <a:xfrm>
            <a:off x="6445287" y="3884130"/>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3" name="AutoShape 6" descr="Vẹt Sun Conure - PetXinh.net Nhím Kiểng Hamster Thỏ Bọ Ú giá rẻ"/>
          <p:cNvSpPr>
            <a:spLocks noChangeAspect="1" noChangeArrowheads="1"/>
          </p:cNvSpPr>
          <p:nvPr/>
        </p:nvSpPr>
        <p:spPr bwMode="auto">
          <a:xfrm>
            <a:off x="127992"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242292"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pic>
        <p:nvPicPr>
          <p:cNvPr id="1026" name="Picture 2" descr="Top 8 Rạp Chiếu Phim Đêm Ở Sài Gòn Nhất Định Phải Đ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287" y="120254"/>
            <a:ext cx="4838953" cy="3225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op 21 Rạp Chiếu Phim Tại Sài Gòn Hàng Đầu Đáng X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5997" y="63177"/>
            <a:ext cx="5007681" cy="33401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ảy sạp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5962" y="171993"/>
            <a:ext cx="4427752" cy="33208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ông trình xây dựng tháp Eiffel - Paris, Pháp - Kiến Trúc Nhà Tr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80" y="74606"/>
            <a:ext cx="4542164" cy="340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8"/>
                                        </p:tgtEl>
                                      </p:cBhvr>
                                    </p:animEffect>
                                    <p:set>
                                      <p:cBhvr>
                                        <p:cTn id="27" dur="1" fill="hold">
                                          <p:stCondLst>
                                            <p:cond delay="499"/>
                                          </p:stCondLst>
                                        </p:cTn>
                                        <p:tgtEl>
                                          <p:spTgt spid="10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30"/>
                                        </p:tgtEl>
                                      </p:cBhvr>
                                    </p:animEffect>
                                    <p:set>
                                      <p:cBhvr>
                                        <p:cTn id="42" dur="1" fill="hold">
                                          <p:stCondLst>
                                            <p:cond delay="499"/>
                                          </p:stCondLst>
                                        </p:cTn>
                                        <p:tgtEl>
                                          <p:spTgt spid="10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500"/>
                                        <p:tgtEl>
                                          <p:spTgt spid="10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32"/>
                                        </p:tgtEl>
                                      </p:cBhvr>
                                    </p:animEffect>
                                    <p:set>
                                      <p:cBhvr>
                                        <p:cTn id="57" dur="1" fill="hold">
                                          <p:stCondLst>
                                            <p:cond delay="499"/>
                                          </p:stCondLst>
                                        </p:cTn>
                                        <p:tgtEl>
                                          <p:spTgt spid="103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42359" y="4003024"/>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bắp</a:t>
            </a:r>
          </a:p>
        </p:txBody>
      </p:sp>
      <p:sp>
        <p:nvSpPr>
          <p:cNvPr id="5" name="Title 1"/>
          <p:cNvSpPr txBox="1">
            <a:spLocks/>
          </p:cNvSpPr>
          <p:nvPr/>
        </p:nvSpPr>
        <p:spPr>
          <a:xfrm>
            <a:off x="3708463" y="4019156"/>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cặp</a:t>
            </a:r>
          </a:p>
        </p:txBody>
      </p:sp>
      <p:sp>
        <p:nvSpPr>
          <p:cNvPr id="7" name="Title 1"/>
          <p:cNvSpPr txBox="1">
            <a:spLocks/>
          </p:cNvSpPr>
          <p:nvPr/>
        </p:nvSpPr>
        <p:spPr>
          <a:xfrm>
            <a:off x="5934814" y="4016343"/>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gặp</a:t>
            </a:r>
          </a:p>
        </p:txBody>
      </p:sp>
      <p:sp>
        <p:nvSpPr>
          <p:cNvPr id="8" name="Title 1"/>
          <p:cNvSpPr txBox="1">
            <a:spLocks/>
          </p:cNvSpPr>
          <p:nvPr/>
        </p:nvSpPr>
        <p:spPr>
          <a:xfrm>
            <a:off x="1889168" y="3870811"/>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1" name="Title 1"/>
          <p:cNvSpPr txBox="1">
            <a:spLocks/>
          </p:cNvSpPr>
          <p:nvPr/>
        </p:nvSpPr>
        <p:spPr>
          <a:xfrm>
            <a:off x="4040253" y="3886943"/>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3" name="Title 1"/>
          <p:cNvSpPr txBox="1">
            <a:spLocks/>
          </p:cNvSpPr>
          <p:nvPr/>
        </p:nvSpPr>
        <p:spPr>
          <a:xfrm>
            <a:off x="6388293" y="3884130"/>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3" name="AutoShape 6" descr="Vẹt Sun Conure - PetXinh.net Nhím Kiểng Hamster Thỏ Bọ Ú giá rẻ"/>
          <p:cNvSpPr>
            <a:spLocks noChangeAspect="1" noChangeArrowheads="1"/>
          </p:cNvSpPr>
          <p:nvPr/>
        </p:nvSpPr>
        <p:spPr bwMode="auto">
          <a:xfrm>
            <a:off x="127992"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242292"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pic>
        <p:nvPicPr>
          <p:cNvPr id="6" name="Picture 2" descr="Thành phần dinh dưỡng của bắp (ngô) và tác dụng của bắp đối với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917" y="234554"/>
            <a:ext cx="5855133" cy="32983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ặp Bé Trai 392 - Mr V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298" y="5953"/>
            <a:ext cx="3548566" cy="354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Đập Tam Hiệp: Kỳ quan hay thảm họa nhãn tiền? | Tin tức mới nhất 24h - Đọc  Báo Lao Động online - Laodong.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0589" y="392036"/>
            <a:ext cx="4847436" cy="32477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442359" y="401109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đập</a:t>
            </a:r>
          </a:p>
        </p:txBody>
      </p:sp>
      <p:sp>
        <p:nvSpPr>
          <p:cNvPr id="5" name="Title 1"/>
          <p:cNvSpPr txBox="1">
            <a:spLocks/>
          </p:cNvSpPr>
          <p:nvPr/>
        </p:nvSpPr>
        <p:spPr>
          <a:xfrm>
            <a:off x="3708463" y="4011090"/>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mập</a:t>
            </a:r>
          </a:p>
        </p:txBody>
      </p:sp>
      <p:sp>
        <p:nvSpPr>
          <p:cNvPr id="7" name="Title 1"/>
          <p:cNvSpPr txBox="1">
            <a:spLocks/>
          </p:cNvSpPr>
          <p:nvPr/>
        </p:nvSpPr>
        <p:spPr>
          <a:xfrm>
            <a:off x="5934814" y="401109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nấp</a:t>
            </a:r>
          </a:p>
        </p:txBody>
      </p:sp>
      <p:sp>
        <p:nvSpPr>
          <p:cNvPr id="3" name="AutoShape 6" descr="Vẹt Sun Conure - PetXinh.net Nhím Kiểng Hamster Thỏ Bọ Ú giá rẻ"/>
          <p:cNvSpPr>
            <a:spLocks noChangeAspect="1" noChangeArrowheads="1"/>
          </p:cNvSpPr>
          <p:nvPr/>
        </p:nvSpPr>
        <p:spPr bwMode="auto">
          <a:xfrm>
            <a:off x="127992"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242292"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25" name="Title 1"/>
          <p:cNvSpPr txBox="1">
            <a:spLocks/>
          </p:cNvSpPr>
          <p:nvPr/>
        </p:nvSpPr>
        <p:spPr>
          <a:xfrm>
            <a:off x="1889168" y="387887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26" name="Title 1"/>
          <p:cNvSpPr txBox="1">
            <a:spLocks/>
          </p:cNvSpPr>
          <p:nvPr/>
        </p:nvSpPr>
        <p:spPr>
          <a:xfrm>
            <a:off x="4157642" y="387887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27" name="Title 1"/>
          <p:cNvSpPr txBox="1">
            <a:spLocks/>
          </p:cNvSpPr>
          <p:nvPr/>
        </p:nvSpPr>
        <p:spPr>
          <a:xfrm>
            <a:off x="6368291" y="387887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pic>
        <p:nvPicPr>
          <p:cNvPr id="9" name="Picture 2" descr="Hoàng Mập từng bán nhà 10 tỷ vì phim lỗ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861" y="392037"/>
            <a:ext cx="4447804" cy="3044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90&amp;#39;lı Yıllarda Oynadığımız 15 Oy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737" y="234552"/>
            <a:ext cx="4723141" cy="354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42359" y="3433637"/>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đập</a:t>
            </a:r>
          </a:p>
        </p:txBody>
      </p:sp>
      <p:sp>
        <p:nvSpPr>
          <p:cNvPr id="5" name="Title 1"/>
          <p:cNvSpPr txBox="1">
            <a:spLocks/>
          </p:cNvSpPr>
          <p:nvPr/>
        </p:nvSpPr>
        <p:spPr>
          <a:xfrm>
            <a:off x="3708463" y="3433637"/>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mập</a:t>
            </a:r>
          </a:p>
        </p:txBody>
      </p:sp>
      <p:sp>
        <p:nvSpPr>
          <p:cNvPr id="7" name="Title 1"/>
          <p:cNvSpPr txBox="1">
            <a:spLocks/>
          </p:cNvSpPr>
          <p:nvPr/>
        </p:nvSpPr>
        <p:spPr>
          <a:xfrm>
            <a:off x="5934814" y="3433637"/>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nấp</a:t>
            </a:r>
          </a:p>
        </p:txBody>
      </p:sp>
      <p:sp>
        <p:nvSpPr>
          <p:cNvPr id="3" name="AutoShape 6" descr="Vẹt Sun Conure - PetXinh.net Nhím Kiểng Hamster Thỏ Bọ Ú giá rẻ"/>
          <p:cNvSpPr>
            <a:spLocks noChangeAspect="1" noChangeArrowheads="1"/>
          </p:cNvSpPr>
          <p:nvPr/>
        </p:nvSpPr>
        <p:spPr bwMode="auto">
          <a:xfrm>
            <a:off x="127992" y="-685800"/>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242292" y="-571500"/>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25" name="Title 1"/>
          <p:cNvSpPr txBox="1">
            <a:spLocks/>
          </p:cNvSpPr>
          <p:nvPr/>
        </p:nvSpPr>
        <p:spPr>
          <a:xfrm>
            <a:off x="1904754" y="3301424"/>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26" name="Title 1"/>
          <p:cNvSpPr txBox="1">
            <a:spLocks/>
          </p:cNvSpPr>
          <p:nvPr/>
        </p:nvSpPr>
        <p:spPr>
          <a:xfrm>
            <a:off x="4157642" y="3301424"/>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27" name="Title 1"/>
          <p:cNvSpPr txBox="1">
            <a:spLocks/>
          </p:cNvSpPr>
          <p:nvPr/>
        </p:nvSpPr>
        <p:spPr>
          <a:xfrm>
            <a:off x="6383877" y="3301424"/>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âp</a:t>
            </a:r>
          </a:p>
        </p:txBody>
      </p:sp>
      <p:sp>
        <p:nvSpPr>
          <p:cNvPr id="10" name="Title 1"/>
          <p:cNvSpPr txBox="1">
            <a:spLocks/>
          </p:cNvSpPr>
          <p:nvPr/>
        </p:nvSpPr>
        <p:spPr>
          <a:xfrm>
            <a:off x="1442359" y="246941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bắp</a:t>
            </a:r>
          </a:p>
        </p:txBody>
      </p:sp>
      <p:sp>
        <p:nvSpPr>
          <p:cNvPr id="11" name="Title 1"/>
          <p:cNvSpPr txBox="1">
            <a:spLocks/>
          </p:cNvSpPr>
          <p:nvPr/>
        </p:nvSpPr>
        <p:spPr>
          <a:xfrm>
            <a:off x="3708463" y="248554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cặp</a:t>
            </a:r>
          </a:p>
        </p:txBody>
      </p:sp>
      <p:sp>
        <p:nvSpPr>
          <p:cNvPr id="12" name="Title 1"/>
          <p:cNvSpPr txBox="1">
            <a:spLocks/>
          </p:cNvSpPr>
          <p:nvPr/>
        </p:nvSpPr>
        <p:spPr>
          <a:xfrm>
            <a:off x="5934814" y="2482729"/>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gặp</a:t>
            </a:r>
          </a:p>
        </p:txBody>
      </p:sp>
      <p:sp>
        <p:nvSpPr>
          <p:cNvPr id="13" name="Title 1"/>
          <p:cNvSpPr txBox="1">
            <a:spLocks/>
          </p:cNvSpPr>
          <p:nvPr/>
        </p:nvSpPr>
        <p:spPr>
          <a:xfrm>
            <a:off x="1904754" y="233719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4" name="Title 1"/>
          <p:cNvSpPr txBox="1">
            <a:spLocks/>
          </p:cNvSpPr>
          <p:nvPr/>
        </p:nvSpPr>
        <p:spPr>
          <a:xfrm>
            <a:off x="4040253" y="2353329"/>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5" name="Title 1"/>
          <p:cNvSpPr txBox="1">
            <a:spLocks/>
          </p:cNvSpPr>
          <p:nvPr/>
        </p:nvSpPr>
        <p:spPr>
          <a:xfrm>
            <a:off x="6392450" y="2350516"/>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ăp</a:t>
            </a:r>
          </a:p>
        </p:txBody>
      </p:sp>
      <p:sp>
        <p:nvSpPr>
          <p:cNvPr id="16" name="Title 1"/>
          <p:cNvSpPr txBox="1">
            <a:spLocks/>
          </p:cNvSpPr>
          <p:nvPr/>
        </p:nvSpPr>
        <p:spPr>
          <a:xfrm>
            <a:off x="1442359" y="144071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rạp</a:t>
            </a:r>
          </a:p>
        </p:txBody>
      </p:sp>
      <p:sp>
        <p:nvSpPr>
          <p:cNvPr id="17" name="Title 1"/>
          <p:cNvSpPr txBox="1">
            <a:spLocks/>
          </p:cNvSpPr>
          <p:nvPr/>
        </p:nvSpPr>
        <p:spPr>
          <a:xfrm>
            <a:off x="3708463" y="145684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sạp</a:t>
            </a:r>
          </a:p>
        </p:txBody>
      </p:sp>
      <p:sp>
        <p:nvSpPr>
          <p:cNvPr id="18" name="Title 1"/>
          <p:cNvSpPr txBox="1">
            <a:spLocks/>
          </p:cNvSpPr>
          <p:nvPr/>
        </p:nvSpPr>
        <p:spPr>
          <a:xfrm>
            <a:off x="5934814" y="1454029"/>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tháp</a:t>
            </a:r>
          </a:p>
        </p:txBody>
      </p:sp>
      <p:sp>
        <p:nvSpPr>
          <p:cNvPr id="19" name="Title 1"/>
          <p:cNvSpPr txBox="1">
            <a:spLocks/>
          </p:cNvSpPr>
          <p:nvPr/>
        </p:nvSpPr>
        <p:spPr>
          <a:xfrm>
            <a:off x="1819225" y="1308497"/>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20" name="Title 1"/>
          <p:cNvSpPr txBox="1">
            <a:spLocks/>
          </p:cNvSpPr>
          <p:nvPr/>
        </p:nvSpPr>
        <p:spPr>
          <a:xfrm>
            <a:off x="4049583" y="1324629"/>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
        <p:nvSpPr>
          <p:cNvPr id="21" name="Title 1"/>
          <p:cNvSpPr txBox="1">
            <a:spLocks/>
          </p:cNvSpPr>
          <p:nvPr/>
        </p:nvSpPr>
        <p:spPr>
          <a:xfrm>
            <a:off x="6460873" y="1321816"/>
            <a:ext cx="1196545"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FF0000"/>
                </a:solidFill>
                <a:latin typeface="Arial-Rounded" pitchFamily="34" charset="0"/>
                <a:ea typeface="Arial-Rounded" pitchFamily="34" charset="0"/>
                <a:cs typeface="Arial-Rounded" pitchFamily="34" charset="0"/>
              </a:rPr>
              <a:t>ap</a:t>
            </a:r>
          </a:p>
        </p:txBody>
      </p:sp>
    </p:spTree>
    <p:extLst>
      <p:ext uri="{BB962C8B-B14F-4D97-AF65-F5344CB8AC3E}">
        <p14:creationId xmlns:p14="http://schemas.microsoft.com/office/powerpoint/2010/main" val="326665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4316245" y="1806178"/>
            <a:ext cx="4884905" cy="994172"/>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pPr>
            <a:r>
              <a:rPr lang="en-US" sz="72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442359" y="4222231"/>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đập</a:t>
            </a:r>
          </a:p>
        </p:txBody>
      </p:sp>
      <p:sp>
        <p:nvSpPr>
          <p:cNvPr id="19" name="Title 1"/>
          <p:cNvSpPr txBox="1">
            <a:spLocks/>
          </p:cNvSpPr>
          <p:nvPr/>
        </p:nvSpPr>
        <p:spPr>
          <a:xfrm>
            <a:off x="3708463" y="4222231"/>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mập</a:t>
            </a:r>
          </a:p>
        </p:txBody>
      </p:sp>
      <p:sp>
        <p:nvSpPr>
          <p:cNvPr id="20" name="Title 1"/>
          <p:cNvSpPr txBox="1">
            <a:spLocks/>
          </p:cNvSpPr>
          <p:nvPr/>
        </p:nvSpPr>
        <p:spPr>
          <a:xfrm>
            <a:off x="5934814" y="4222231"/>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nấp</a:t>
            </a:r>
          </a:p>
        </p:txBody>
      </p:sp>
      <p:sp>
        <p:nvSpPr>
          <p:cNvPr id="21" name="Title 1"/>
          <p:cNvSpPr txBox="1">
            <a:spLocks/>
          </p:cNvSpPr>
          <p:nvPr/>
        </p:nvSpPr>
        <p:spPr>
          <a:xfrm>
            <a:off x="1442359" y="352030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bắp</a:t>
            </a:r>
          </a:p>
        </p:txBody>
      </p:sp>
      <p:sp>
        <p:nvSpPr>
          <p:cNvPr id="22" name="Title 1"/>
          <p:cNvSpPr txBox="1">
            <a:spLocks/>
          </p:cNvSpPr>
          <p:nvPr/>
        </p:nvSpPr>
        <p:spPr>
          <a:xfrm>
            <a:off x="3708463" y="3536431"/>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cặp</a:t>
            </a:r>
          </a:p>
        </p:txBody>
      </p:sp>
      <p:sp>
        <p:nvSpPr>
          <p:cNvPr id="23" name="Title 1"/>
          <p:cNvSpPr txBox="1">
            <a:spLocks/>
          </p:cNvSpPr>
          <p:nvPr/>
        </p:nvSpPr>
        <p:spPr>
          <a:xfrm>
            <a:off x="5934814" y="3533618"/>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gặp</a:t>
            </a:r>
          </a:p>
        </p:txBody>
      </p:sp>
      <p:sp>
        <p:nvSpPr>
          <p:cNvPr id="24" name="Title 1"/>
          <p:cNvSpPr txBox="1">
            <a:spLocks/>
          </p:cNvSpPr>
          <p:nvPr/>
        </p:nvSpPr>
        <p:spPr>
          <a:xfrm>
            <a:off x="1442359" y="283450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rạp</a:t>
            </a:r>
          </a:p>
        </p:txBody>
      </p:sp>
      <p:sp>
        <p:nvSpPr>
          <p:cNvPr id="35" name="Title 1"/>
          <p:cNvSpPr txBox="1">
            <a:spLocks/>
          </p:cNvSpPr>
          <p:nvPr/>
        </p:nvSpPr>
        <p:spPr>
          <a:xfrm>
            <a:off x="3708463" y="2850631"/>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sạp</a:t>
            </a:r>
          </a:p>
        </p:txBody>
      </p:sp>
      <p:sp>
        <p:nvSpPr>
          <p:cNvPr id="36" name="Title 1"/>
          <p:cNvSpPr txBox="1">
            <a:spLocks/>
          </p:cNvSpPr>
          <p:nvPr/>
        </p:nvSpPr>
        <p:spPr>
          <a:xfrm>
            <a:off x="5934814" y="2847818"/>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950">
                <a:solidFill>
                  <a:srgbClr val="0070C0"/>
                </a:solidFill>
                <a:latin typeface="Arial-Rounded" pitchFamily="34" charset="0"/>
                <a:ea typeface="Arial-Rounded" pitchFamily="34" charset="0"/>
                <a:cs typeface="Arial-Rounded" pitchFamily="34" charset="0"/>
              </a:rPr>
              <a:t>tháp</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4852" y="-118853"/>
            <a:ext cx="4225780" cy="315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65386" y="3847558"/>
            <a:ext cx="5234351"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0070C0"/>
                </a:solidFill>
                <a:latin typeface="Arial-Rounded" pitchFamily="34" charset="0"/>
                <a:ea typeface="Arial-Rounded" pitchFamily="34" charset="0"/>
                <a:cs typeface="Arial-Rounded" pitchFamily="34" charset="0"/>
              </a:rPr>
              <a:t>xa đạp</a:t>
            </a:r>
          </a:p>
        </p:txBody>
      </p:sp>
      <p:sp>
        <p:nvSpPr>
          <p:cNvPr id="7" name="Title 1"/>
          <p:cNvSpPr txBox="1">
            <a:spLocks/>
          </p:cNvSpPr>
          <p:nvPr/>
        </p:nvSpPr>
        <p:spPr>
          <a:xfrm>
            <a:off x="4583430" y="3845794"/>
            <a:ext cx="1462652"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FF0000"/>
                </a:solidFill>
                <a:latin typeface="Arial-Rounded" pitchFamily="34" charset="0"/>
                <a:ea typeface="Arial-Rounded" pitchFamily="34" charset="0"/>
                <a:cs typeface="Arial-Rounded" pitchFamily="34" charset="0"/>
              </a:rPr>
              <a:t>ap</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27992"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242292"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Calibri"/>
              <a:ea typeface="+mn-ea"/>
              <a:cs typeface="+mn-cs"/>
            </a:endParaRPr>
          </a:p>
        </p:txBody>
      </p:sp>
      <p:pic>
        <p:nvPicPr>
          <p:cNvPr id="5122" name="Picture 2" descr="Mua Bán Xe Đạp Cũ Và Mới Giá Rẻ | Tp.HC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969" y="57812"/>
            <a:ext cx="5816922" cy="327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1311" y="0"/>
            <a:ext cx="9121379" cy="2266950"/>
          </a:xfrm>
          <a:prstGeom prst="rect">
            <a:avLst/>
          </a:prstGeom>
          <a:solidFill>
            <a:srgbClr val="0086EA"/>
          </a:solidFill>
          <a:effectLst>
            <a:glow rad="50800">
              <a:schemeClr val="accent5">
                <a:satMod val="175000"/>
                <a:alpha val="18000"/>
              </a:schemeClr>
            </a:glow>
          </a:effectLst>
        </p:spPr>
        <p:txBody>
          <a:bodyPr vert="horz" lIns="68471" tIns="34235" rIns="68471" bIns="34235"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50">
              <a:buClrTx/>
            </a:pPr>
            <a:endParaRPr lang="en-US" sz="795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258349" y="346868"/>
            <a:ext cx="1529732" cy="1405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807082" y="941190"/>
            <a:ext cx="6248091" cy="994172"/>
          </a:xfrm>
        </p:spPr>
        <p:txBody>
          <a:bodyPr>
            <a:noAutofit/>
          </a:bodyPr>
          <a:lstStyle/>
          <a:p>
            <a:pPr algn="ctr"/>
            <a:r>
              <a:rPr lang="en-US" sz="7950" b="1">
                <a:solidFill>
                  <a:schemeClr val="bg1"/>
                </a:solidFill>
                <a:latin typeface="AvantGarde" pitchFamily="2" charset="0"/>
                <a:ea typeface="AvantGarde" pitchFamily="2" charset="0"/>
                <a:cs typeface="AvantGarde" pitchFamily="2" charset="0"/>
              </a:rPr>
              <a:t>TIẾNG VIỆT </a:t>
            </a:r>
            <a:r>
              <a:rPr lang="en-US" sz="795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445" y="3153898"/>
            <a:ext cx="3384095" cy="163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1" y="1967253"/>
            <a:ext cx="2579639" cy="31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1311" y="5105400"/>
            <a:ext cx="9121379" cy="12700"/>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86050" y="4079629"/>
            <a:ext cx="371475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0070C0"/>
                </a:solidFill>
                <a:latin typeface="Arial-Rounded" pitchFamily="34" charset="0"/>
                <a:ea typeface="Arial-Rounded" pitchFamily="34" charset="0"/>
                <a:cs typeface="Arial-Rounded" pitchFamily="34" charset="0"/>
              </a:rPr>
              <a:t>cặp da</a:t>
            </a:r>
          </a:p>
        </p:txBody>
      </p:sp>
      <p:sp>
        <p:nvSpPr>
          <p:cNvPr id="6" name="Title 1"/>
          <p:cNvSpPr txBox="1">
            <a:spLocks/>
          </p:cNvSpPr>
          <p:nvPr/>
        </p:nvSpPr>
        <p:spPr>
          <a:xfrm>
            <a:off x="3371850" y="4079629"/>
            <a:ext cx="1483071"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FF0000"/>
                </a:solidFill>
                <a:latin typeface="Arial-Rounded" pitchFamily="34" charset="0"/>
                <a:ea typeface="Arial-Rounded" pitchFamily="34" charset="0"/>
                <a:cs typeface="Arial-Rounded" pitchFamily="34" charset="0"/>
              </a:rPr>
              <a:t>ăp</a:t>
            </a:r>
          </a:p>
        </p:txBody>
      </p:sp>
      <p:pic>
        <p:nvPicPr>
          <p:cNvPr id="6146" name="Picture 2" descr="Cặp da nam công sở thời trang cao cấp - FuniMart"/>
          <p:cNvPicPr>
            <a:picLocks noChangeAspect="1" noChangeArrowheads="1"/>
          </p:cNvPicPr>
          <p:nvPr/>
        </p:nvPicPr>
        <p:blipFill rotWithShape="1">
          <a:blip r:embed="rId3">
            <a:extLst>
              <a:ext uri="{28A0092B-C50C-407E-A947-70E740481C1C}">
                <a14:useLocalDpi xmlns:a14="http://schemas.microsoft.com/office/drawing/2010/main" val="0"/>
              </a:ext>
            </a:extLst>
          </a:blip>
          <a:srcRect t="20383" b="15447"/>
          <a:stretch/>
        </p:blipFill>
        <p:spPr bwMode="auto">
          <a:xfrm>
            <a:off x="1806965" y="94012"/>
            <a:ext cx="5496018" cy="352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46127" y="4173361"/>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0070C0"/>
                </a:solidFill>
                <a:latin typeface="Arial-Rounded" pitchFamily="34" charset="0"/>
                <a:ea typeface="Arial-Rounded" pitchFamily="34" charset="0"/>
                <a:cs typeface="Arial-Rounded" pitchFamily="34" charset="0"/>
              </a:rPr>
              <a:t>cá mập</a:t>
            </a:r>
          </a:p>
        </p:txBody>
      </p:sp>
      <p:sp>
        <p:nvSpPr>
          <p:cNvPr id="9" name="Title 1"/>
          <p:cNvSpPr txBox="1">
            <a:spLocks/>
          </p:cNvSpPr>
          <p:nvPr/>
        </p:nvSpPr>
        <p:spPr>
          <a:xfrm>
            <a:off x="4609119" y="4171069"/>
            <a:ext cx="1483071"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srgbClr val="FF0000"/>
                </a:solidFill>
                <a:latin typeface="Arial-Rounded" pitchFamily="34" charset="0"/>
                <a:ea typeface="Arial-Rounded" pitchFamily="34" charset="0"/>
                <a:cs typeface="Arial-Rounded" pitchFamily="34" charset="0"/>
              </a:rPr>
              <a:t>âp</a:t>
            </a:r>
          </a:p>
        </p:txBody>
      </p:sp>
      <p:pic>
        <p:nvPicPr>
          <p:cNvPr id="7170" name="Picture 2" descr="Nửa triệu cá mập có thể bị giết để sản xuất vaccine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457" y="154781"/>
            <a:ext cx="6205324" cy="349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571750" y="3539323"/>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cặp da</a:t>
            </a:r>
          </a:p>
        </p:txBody>
      </p:sp>
      <p:sp>
        <p:nvSpPr>
          <p:cNvPr id="16" name="Title 1"/>
          <p:cNvSpPr txBox="1">
            <a:spLocks/>
          </p:cNvSpPr>
          <p:nvPr/>
        </p:nvSpPr>
        <p:spPr>
          <a:xfrm>
            <a:off x="-228600" y="3539323"/>
            <a:ext cx="371475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xe đạp</a:t>
            </a:r>
          </a:p>
        </p:txBody>
      </p:sp>
      <p:sp>
        <p:nvSpPr>
          <p:cNvPr id="8" name="Title 1"/>
          <p:cNvSpPr txBox="1">
            <a:spLocks/>
          </p:cNvSpPr>
          <p:nvPr/>
        </p:nvSpPr>
        <p:spPr>
          <a:xfrm>
            <a:off x="5486400" y="3539323"/>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cá mập</a:t>
            </a:r>
          </a:p>
        </p:txBody>
      </p:sp>
      <p:pic>
        <p:nvPicPr>
          <p:cNvPr id="9" name="Picture 2" descr="Nửa triệu cá mập có thể bị giết để sản xuất vaccine Covid-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842" y="1228669"/>
            <a:ext cx="2631664" cy="17431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ặp da nam công sở thời trang cao cấp - FuniM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383" b="15447"/>
          <a:stretch/>
        </p:blipFill>
        <p:spPr bwMode="auto">
          <a:xfrm>
            <a:off x="3293402" y="1158231"/>
            <a:ext cx="2820326" cy="18097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ua Bán Xe Đạp Cũ Và Mới Giá Rẻ | Tp.HC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945" y="1453009"/>
            <a:ext cx="2713638" cy="152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571750" y="4422529"/>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cặp da</a:t>
            </a:r>
          </a:p>
        </p:txBody>
      </p:sp>
      <p:sp>
        <p:nvSpPr>
          <p:cNvPr id="16" name="Title 1"/>
          <p:cNvSpPr txBox="1">
            <a:spLocks/>
          </p:cNvSpPr>
          <p:nvPr/>
        </p:nvSpPr>
        <p:spPr>
          <a:xfrm>
            <a:off x="-228600" y="4422529"/>
            <a:ext cx="371475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xe đạp</a:t>
            </a:r>
          </a:p>
        </p:txBody>
      </p:sp>
      <p:sp>
        <p:nvSpPr>
          <p:cNvPr id="17" name="Title 1"/>
          <p:cNvSpPr txBox="1">
            <a:spLocks/>
          </p:cNvSpPr>
          <p:nvPr/>
        </p:nvSpPr>
        <p:spPr>
          <a:xfrm>
            <a:off x="5486400" y="4422529"/>
            <a:ext cx="4114800"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cá mập</a:t>
            </a:r>
          </a:p>
        </p:txBody>
      </p:sp>
      <p:sp>
        <p:nvSpPr>
          <p:cNvPr id="18" name="Title 1"/>
          <p:cNvSpPr txBox="1">
            <a:spLocks/>
          </p:cNvSpPr>
          <p:nvPr/>
        </p:nvSpPr>
        <p:spPr>
          <a:xfrm>
            <a:off x="1442359" y="3810892"/>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đập</a:t>
            </a:r>
          </a:p>
        </p:txBody>
      </p:sp>
      <p:sp>
        <p:nvSpPr>
          <p:cNvPr id="22" name="Title 1"/>
          <p:cNvSpPr txBox="1">
            <a:spLocks/>
          </p:cNvSpPr>
          <p:nvPr/>
        </p:nvSpPr>
        <p:spPr>
          <a:xfrm>
            <a:off x="3708463" y="381089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mập</a:t>
            </a:r>
          </a:p>
        </p:txBody>
      </p:sp>
      <p:sp>
        <p:nvSpPr>
          <p:cNvPr id="23" name="Title 1"/>
          <p:cNvSpPr txBox="1">
            <a:spLocks/>
          </p:cNvSpPr>
          <p:nvPr/>
        </p:nvSpPr>
        <p:spPr>
          <a:xfrm>
            <a:off x="5934814" y="3810892"/>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nấp</a:t>
            </a:r>
          </a:p>
        </p:txBody>
      </p:sp>
      <p:sp>
        <p:nvSpPr>
          <p:cNvPr id="24" name="Title 1"/>
          <p:cNvSpPr txBox="1">
            <a:spLocks/>
          </p:cNvSpPr>
          <p:nvPr/>
        </p:nvSpPr>
        <p:spPr>
          <a:xfrm>
            <a:off x="1442359" y="310896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bắp</a:t>
            </a:r>
          </a:p>
        </p:txBody>
      </p:sp>
      <p:sp>
        <p:nvSpPr>
          <p:cNvPr id="25" name="Title 1"/>
          <p:cNvSpPr txBox="1">
            <a:spLocks/>
          </p:cNvSpPr>
          <p:nvPr/>
        </p:nvSpPr>
        <p:spPr>
          <a:xfrm>
            <a:off x="3708463" y="312509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cặp</a:t>
            </a:r>
          </a:p>
        </p:txBody>
      </p:sp>
      <p:sp>
        <p:nvSpPr>
          <p:cNvPr id="26" name="Title 1"/>
          <p:cNvSpPr txBox="1">
            <a:spLocks/>
          </p:cNvSpPr>
          <p:nvPr/>
        </p:nvSpPr>
        <p:spPr>
          <a:xfrm>
            <a:off x="5934814" y="3122278"/>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gặp</a:t>
            </a:r>
          </a:p>
        </p:txBody>
      </p:sp>
      <p:sp>
        <p:nvSpPr>
          <p:cNvPr id="27" name="Title 1"/>
          <p:cNvSpPr txBox="1">
            <a:spLocks/>
          </p:cNvSpPr>
          <p:nvPr/>
        </p:nvSpPr>
        <p:spPr>
          <a:xfrm>
            <a:off x="1442359" y="2423160"/>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rạp</a:t>
            </a:r>
          </a:p>
        </p:txBody>
      </p:sp>
      <p:sp>
        <p:nvSpPr>
          <p:cNvPr id="28" name="Title 1"/>
          <p:cNvSpPr txBox="1">
            <a:spLocks/>
          </p:cNvSpPr>
          <p:nvPr/>
        </p:nvSpPr>
        <p:spPr>
          <a:xfrm>
            <a:off x="3708463" y="2439292"/>
            <a:ext cx="159260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sạp</a:t>
            </a:r>
          </a:p>
        </p:txBody>
      </p:sp>
      <p:sp>
        <p:nvSpPr>
          <p:cNvPr id="29" name="Title 1"/>
          <p:cNvSpPr txBox="1">
            <a:spLocks/>
          </p:cNvSpPr>
          <p:nvPr/>
        </p:nvSpPr>
        <p:spPr>
          <a:xfrm>
            <a:off x="5934814" y="2436478"/>
            <a:ext cx="1751861" cy="40691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srgbClr val="0070C0"/>
                </a:solidFill>
                <a:latin typeface="Arial-Rounded" pitchFamily="34" charset="0"/>
                <a:ea typeface="Arial-Rounded" pitchFamily="34" charset="0"/>
                <a:cs typeface="Arial-Rounded" pitchFamily="34" charset="0"/>
              </a:rPr>
              <a:t>tháp</a:t>
            </a:r>
          </a:p>
        </p:txBody>
      </p:sp>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933" y="-171450"/>
            <a:ext cx="3841618" cy="286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2858" y="571500"/>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51957" y="57152"/>
            <a:ext cx="5067679" cy="705889"/>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2271337" y="1221582"/>
            <a:ext cx="6038899" cy="3393089"/>
          </a:xfrm>
          <a:prstGeom prst="rect">
            <a:avLst/>
          </a:prstGeom>
          <a:noFill/>
        </p:spPr>
        <p:txBody>
          <a:bodyPr wrap="square" lIns="91294" tIns="45647" rIns="91294" bIns="45647" rtlCol="0">
            <a:spAutoFit/>
          </a:bodyPr>
          <a:lstStyle/>
          <a:p>
            <a:pPr defTabSz="685800">
              <a:buClrTx/>
            </a:pPr>
            <a:r>
              <a:rPr lang="en-US" sz="21450" kern="1200">
                <a:solidFill>
                  <a:srgbClr val="FF0000"/>
                </a:solidFill>
                <a:latin typeface="HP001 4 hàng"/>
                <a:ea typeface="+mn-ea"/>
                <a:cs typeface="+mn-cs"/>
              </a:rPr>
              <a:t>ap</a:t>
            </a:r>
            <a:r>
              <a:rPr lang="el-GR" sz="21450" kern="1200">
                <a:solidFill>
                  <a:srgbClr val="FF0000"/>
                </a:solidFill>
                <a:latin typeface="HP001 4 hàng"/>
                <a:ea typeface="+mn-ea"/>
                <a:cs typeface="+mn-cs"/>
              </a:rPr>
              <a:t> </a:t>
            </a:r>
            <a:r>
              <a:rPr lang="en-US" sz="21450" kern="1200">
                <a:solidFill>
                  <a:srgbClr val="FF0000"/>
                </a:solidFill>
                <a:latin typeface="HP001 4 hàng"/>
                <a:ea typeface="+mn-ea"/>
                <a:cs typeface="+mn-cs"/>
              </a:rPr>
              <a:t> </a:t>
            </a:r>
            <a:r>
              <a:rPr lang="el-GR" sz="21450" kern="1200">
                <a:solidFill>
                  <a:srgbClr val="FF0000"/>
                </a:solidFill>
                <a:latin typeface="HP001 4 hàng"/>
                <a:ea typeface="+mn-ea"/>
                <a:cs typeface="+mn-cs"/>
              </a:rPr>
              <a:t> </a:t>
            </a:r>
            <a:endParaRPr lang="en-US" sz="21450" kern="1200">
              <a:solidFill>
                <a:srgbClr val="FF0000"/>
              </a:solidFill>
              <a:latin typeface="HP001 4 hàng" pitchFamily="34" charset="0"/>
              <a:ea typeface="+mn-ea"/>
              <a:cs typeface="+mn-cs"/>
            </a:endParaRPr>
          </a:p>
        </p:txBody>
      </p:sp>
      <p:sp>
        <p:nvSpPr>
          <p:cNvPr id="8" name="TextBox 7"/>
          <p:cNvSpPr txBox="1"/>
          <p:nvPr/>
        </p:nvSpPr>
        <p:spPr>
          <a:xfrm>
            <a:off x="5566612" y="2257427"/>
            <a:ext cx="4063163" cy="1708012"/>
          </a:xfrm>
          <a:prstGeom prst="rect">
            <a:avLst/>
          </a:prstGeom>
          <a:noFill/>
        </p:spPr>
        <p:txBody>
          <a:bodyPr wrap="square" lIns="91294" tIns="45647" rIns="91294" bIns="45647" rtlCol="0">
            <a:spAutoFit/>
          </a:bodyPr>
          <a:lstStyle/>
          <a:p>
            <a:pPr defTabSz="685800">
              <a:buClrTx/>
            </a:pPr>
            <a:r>
              <a:rPr lang="en-US" sz="10500" kern="1200">
                <a:solidFill>
                  <a:srgbClr val="FF0000"/>
                </a:solidFill>
                <a:latin typeface="HP001 4 hàng"/>
                <a:ea typeface="+mn-ea"/>
                <a:cs typeface="+mn-cs"/>
              </a:rPr>
              <a:t>ap</a:t>
            </a:r>
            <a:endParaRPr lang="en-US" sz="1050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3539561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4093" y="-114300"/>
            <a:ext cx="8214623" cy="4107311"/>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55" y="3859243"/>
            <a:ext cx="2032167" cy="1284257"/>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2858" y="571500"/>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2276427" y="1221582"/>
            <a:ext cx="6038899" cy="3393089"/>
          </a:xfrm>
          <a:prstGeom prst="rect">
            <a:avLst/>
          </a:prstGeom>
          <a:noFill/>
        </p:spPr>
        <p:txBody>
          <a:bodyPr wrap="square" lIns="91294" tIns="45647" rIns="91294" bIns="45647" rtlCol="0">
            <a:spAutoFit/>
          </a:bodyPr>
          <a:lstStyle/>
          <a:p>
            <a:pPr defTabSz="685800">
              <a:buClrTx/>
            </a:pPr>
            <a:r>
              <a:rPr lang="en-US" sz="21450" kern="1200" dirty="0" err="1">
                <a:solidFill>
                  <a:srgbClr val="FF0000"/>
                </a:solidFill>
                <a:latin typeface="HP001 4 hàng"/>
                <a:ea typeface="+mn-ea"/>
                <a:cs typeface="+mn-cs"/>
              </a:rPr>
              <a:t>ăp</a:t>
            </a:r>
            <a:endParaRPr lang="en-US" sz="21450" kern="1200" dirty="0">
              <a:solidFill>
                <a:srgbClr val="FF0000"/>
              </a:solidFill>
              <a:latin typeface="HP001 4 hàng" pitchFamily="34" charset="0"/>
              <a:ea typeface="+mn-ea"/>
              <a:cs typeface="+mn-cs"/>
            </a:endParaRPr>
          </a:p>
        </p:txBody>
      </p:sp>
      <p:sp>
        <p:nvSpPr>
          <p:cNvPr id="8" name="TextBox 7"/>
          <p:cNvSpPr txBox="1"/>
          <p:nvPr/>
        </p:nvSpPr>
        <p:spPr>
          <a:xfrm>
            <a:off x="5580900" y="2257426"/>
            <a:ext cx="4063163" cy="1708012"/>
          </a:xfrm>
          <a:prstGeom prst="rect">
            <a:avLst/>
          </a:prstGeom>
          <a:noFill/>
        </p:spPr>
        <p:txBody>
          <a:bodyPr wrap="square" lIns="91294" tIns="45647" rIns="91294" bIns="45647" rtlCol="0">
            <a:spAutoFit/>
          </a:bodyPr>
          <a:lstStyle/>
          <a:p>
            <a:pPr defTabSz="685800">
              <a:buClrTx/>
            </a:pPr>
            <a:r>
              <a:rPr lang="en-US" sz="10500" kern="1200">
                <a:solidFill>
                  <a:srgbClr val="FF0000"/>
                </a:solidFill>
                <a:latin typeface="HP001 4 hàng"/>
                <a:ea typeface="+mn-ea"/>
                <a:cs typeface="+mn-cs"/>
              </a:rPr>
              <a:t>ăp</a:t>
            </a:r>
            <a:endParaRPr lang="en-US" sz="1050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081904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Ă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4093" y="-49661"/>
            <a:ext cx="8214623" cy="4107311"/>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55" y="3859243"/>
            <a:ext cx="2032167" cy="1284257"/>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2858" y="571500"/>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2286000" y="1221582"/>
            <a:ext cx="6038899" cy="3393089"/>
          </a:xfrm>
          <a:prstGeom prst="rect">
            <a:avLst/>
          </a:prstGeom>
          <a:noFill/>
        </p:spPr>
        <p:txBody>
          <a:bodyPr wrap="square" lIns="91294" tIns="45647" rIns="91294" bIns="45647" rtlCol="0">
            <a:spAutoFit/>
          </a:bodyPr>
          <a:lstStyle/>
          <a:p>
            <a:pPr defTabSz="685800">
              <a:buClrTx/>
            </a:pPr>
            <a:r>
              <a:rPr lang="en-US" sz="21450" kern="1200">
                <a:solidFill>
                  <a:srgbClr val="FF0000"/>
                </a:solidFill>
                <a:latin typeface="HP001 4 hàng"/>
                <a:ea typeface="+mn-ea"/>
                <a:cs typeface="+mn-cs"/>
              </a:rPr>
              <a:t>âp  </a:t>
            </a:r>
            <a:r>
              <a:rPr lang="el-GR" sz="21450" kern="1200">
                <a:solidFill>
                  <a:srgbClr val="FF0000"/>
                </a:solidFill>
                <a:latin typeface="HP001 4 hàng"/>
                <a:ea typeface="+mn-ea"/>
                <a:cs typeface="+mn-cs"/>
              </a:rPr>
              <a:t> </a:t>
            </a:r>
            <a:endParaRPr lang="en-US" sz="21450" kern="1200">
              <a:solidFill>
                <a:srgbClr val="FF0000"/>
              </a:solidFill>
              <a:latin typeface="HP001 4 hàng" pitchFamily="34" charset="0"/>
              <a:ea typeface="+mn-ea"/>
              <a:cs typeface="+mn-cs"/>
            </a:endParaRPr>
          </a:p>
        </p:txBody>
      </p:sp>
      <p:sp>
        <p:nvSpPr>
          <p:cNvPr id="8" name="TextBox 7"/>
          <p:cNvSpPr txBox="1"/>
          <p:nvPr/>
        </p:nvSpPr>
        <p:spPr>
          <a:xfrm>
            <a:off x="5572125" y="2257427"/>
            <a:ext cx="4063163" cy="1708012"/>
          </a:xfrm>
          <a:prstGeom prst="rect">
            <a:avLst/>
          </a:prstGeom>
          <a:noFill/>
        </p:spPr>
        <p:txBody>
          <a:bodyPr wrap="square" lIns="91294" tIns="45647" rIns="91294" bIns="45647" rtlCol="0">
            <a:spAutoFit/>
          </a:bodyPr>
          <a:lstStyle/>
          <a:p>
            <a:pPr defTabSz="685800">
              <a:buClrTx/>
            </a:pPr>
            <a:r>
              <a:rPr lang="en-US" sz="10500" kern="1200">
                <a:solidFill>
                  <a:srgbClr val="FF0000"/>
                </a:solidFill>
                <a:latin typeface="HP001 4 hàng"/>
                <a:ea typeface="+mn-ea"/>
                <a:cs typeface="+mn-cs"/>
              </a:rPr>
              <a:t>âp</a:t>
            </a:r>
            <a:endParaRPr lang="en-US" sz="1050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936354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7489"/>
            <a:ext cx="8214623" cy="4107311"/>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55" y="3859243"/>
            <a:ext cx="2032167" cy="1284257"/>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377" t="66880" r="39246" b="10155"/>
          <a:stretch/>
        </p:blipFill>
        <p:spPr>
          <a:xfrm>
            <a:off x="4967032" y="1199956"/>
            <a:ext cx="1343519" cy="1096939"/>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916" t="67649" r="68324" b="8100"/>
          <a:stretch/>
        </p:blipFill>
        <p:spPr>
          <a:xfrm>
            <a:off x="3721837" y="1199957"/>
            <a:ext cx="1132115" cy="1096939"/>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3941" t="4253" r="67753" b="72667"/>
          <a:stretch/>
        </p:blipFill>
        <p:spPr>
          <a:xfrm>
            <a:off x="2348811" y="1200028"/>
            <a:ext cx="1245637" cy="1096868"/>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9667" r="20736" b="62269"/>
          <a:stretch/>
        </p:blipFill>
        <p:spPr>
          <a:xfrm>
            <a:off x="2361769" y="2521473"/>
            <a:ext cx="1219719" cy="2242256"/>
          </a:xfrm>
          <a:prstGeom prst="rect">
            <a:avLst/>
          </a:prstGeom>
        </p:spPr>
      </p:pic>
      <p:pic>
        <p:nvPicPr>
          <p:cNvPr id="17" name="Picture 16">
            <a:hlinkClick r:id="rId10"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t="26570" r="70331" b="46859"/>
          <a:stretch/>
        </p:blipFill>
        <p:spPr>
          <a:xfrm>
            <a:off x="4974382" y="2521473"/>
            <a:ext cx="1336169" cy="2242256"/>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6652" b="59156"/>
          <a:stretch/>
        </p:blipFill>
        <p:spPr>
          <a:xfrm>
            <a:off x="3721837" y="2521473"/>
            <a:ext cx="1132115" cy="2242256"/>
          </a:xfrm>
          <a:prstGeom prst="rect">
            <a:avLst/>
          </a:prstGeom>
        </p:spPr>
      </p:pic>
      <p:pic>
        <p:nvPicPr>
          <p:cNvPr id="3074"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533892" y="208512"/>
            <a:ext cx="226645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75"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sym typeface="Arial"/>
              </a:rPr>
              <a:t>Khởi động</a:t>
            </a:r>
          </a:p>
        </p:txBody>
      </p:sp>
    </p:spTree>
    <p:extLst>
      <p:ext uri="{BB962C8B-B14F-4D97-AF65-F5344CB8AC3E}">
        <p14:creationId xmlns:p14="http://schemas.microsoft.com/office/powerpoint/2010/main" val="2396436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522" y="-15060"/>
            <a:ext cx="2032167" cy="1284257"/>
          </a:xfrm>
          <a:prstGeom prst="rect">
            <a:avLst/>
          </a:prstGeom>
        </p:spPr>
      </p:pic>
      <p:graphicFrame>
        <p:nvGraphicFramePr>
          <p:cNvPr id="9" name="Table 8"/>
          <p:cNvGraphicFramePr>
            <a:graphicFrameLocks noGrp="1"/>
          </p:cNvGraphicFramePr>
          <p:nvPr/>
        </p:nvGraphicFramePr>
        <p:xfrm>
          <a:off x="172858" y="242054"/>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765523" y="887376"/>
            <a:ext cx="6878290" cy="3404631"/>
          </a:xfrm>
          <a:prstGeom prst="rect">
            <a:avLst/>
          </a:prstGeom>
          <a:noFill/>
        </p:spPr>
        <p:txBody>
          <a:bodyPr wrap="square" lIns="91294" tIns="45647" rIns="91294" bIns="45647" rtlCol="0">
            <a:spAutoFit/>
          </a:bodyPr>
          <a:lstStyle/>
          <a:p>
            <a:pPr defTabSz="685800">
              <a:buClrTx/>
            </a:pPr>
            <a:r>
              <a:rPr lang="en-US" sz="21525" kern="1200">
                <a:solidFill>
                  <a:srgbClr val="FF0000"/>
                </a:solidFill>
                <a:latin typeface="HP001 4 hàng" pitchFamily="34" charset="0"/>
                <a:ea typeface="+mn-ea"/>
                <a:cs typeface="+mn-cs"/>
              </a:rPr>
              <a:t>đạp</a:t>
            </a:r>
            <a:endParaRPr lang="en-US" sz="21525" kern="1200" dirty="0">
              <a:solidFill>
                <a:srgbClr val="FF0000"/>
              </a:solidFill>
              <a:latin typeface="HP001 4 hàng" pitchFamily="34" charset="0"/>
              <a:ea typeface="+mn-ea"/>
              <a:cs typeface="+mn-cs"/>
            </a:endParaRPr>
          </a:p>
        </p:txBody>
      </p:sp>
      <p:sp>
        <p:nvSpPr>
          <p:cNvPr id="8" name="TextBox 7"/>
          <p:cNvSpPr txBox="1"/>
          <p:nvPr/>
        </p:nvSpPr>
        <p:spPr>
          <a:xfrm>
            <a:off x="6166687" y="1911410"/>
            <a:ext cx="4063163" cy="1742637"/>
          </a:xfrm>
          <a:prstGeom prst="rect">
            <a:avLst/>
          </a:prstGeom>
          <a:noFill/>
        </p:spPr>
        <p:txBody>
          <a:bodyPr wrap="square" lIns="91294" tIns="45647" rIns="91294" bIns="45647" rtlCol="0">
            <a:spAutoFit/>
          </a:bodyPr>
          <a:lstStyle/>
          <a:p>
            <a:pPr defTabSz="685800">
              <a:buClrTx/>
            </a:pPr>
            <a:r>
              <a:rPr lang="en-US" sz="10725" kern="1200">
                <a:solidFill>
                  <a:srgbClr val="FF0000"/>
                </a:solidFill>
                <a:latin typeface="HP001 4 hàng" pitchFamily="34" charset="0"/>
                <a:ea typeface="+mn-ea"/>
                <a:cs typeface="+mn-cs"/>
              </a:rPr>
              <a:t>đạp</a:t>
            </a:r>
          </a:p>
        </p:txBody>
      </p:sp>
      <p:pic>
        <p:nvPicPr>
          <p:cNvPr id="15" name="Picture 1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494635" y="-1148198"/>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28547" y="50902"/>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956983" y="-1314857"/>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2333" y="-2395695"/>
            <a:ext cx="2710033" cy="326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4450" y="-1871708"/>
            <a:ext cx="2710033" cy="326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8.18063E-6 5.92593E-6 L -0.00992 -0.01388 L -0.01932 -0.0206 L -0.02559 -0.02337 L -0.03381 -0.02129 L -0.04295 -0.0162 L -0.05078 -0.0081 L -0.05743 0.0044 L -0.06317 0.01459 L -0.06892 0.03589 L -0.0714 0.05348 L -0.0727 0.06737 L -0.07179 0.09144 L -0.06892 0.11135 L -0.06357 0.13403 L -0.05652 0.14862 L -0.04999 0.15973 L -0.04164 0.1669 L -0.03133 0.17061 L -0.02024 0.16922 L -0.00901 0.15741 L 0.00169 0.13982 L 0.00835 0.11783 L 0.01122 0.09144 L 0.01083 0.06089 L 0.00913 0.04237 L 0.00587 0.02477 L 0.0013 0.00649 L -8.18063E-6 5.92593E-6 Z " pathEditMode="relative" ptsTypes="AAAAAAAAAAAAAAAAAAAAAAAAAAAAA">
                                      <p:cBhvr>
                                        <p:cTn id="11" dur="4000" fill="hold"/>
                                        <p:tgtEl>
                                          <p:spTgt spid="15"/>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10"/>
                                        <p:tgtEl>
                                          <p:spTgt spid="15"/>
                                        </p:tgtEl>
                                      </p:cBhvr>
                                    </p:animEffect>
                                    <p:set>
                                      <p:cBhvr>
                                        <p:cTn id="15" dur="1" fill="hold">
                                          <p:stCondLst>
                                            <p:cond delay="9"/>
                                          </p:stCondLst>
                                        </p:cTn>
                                        <p:tgtEl>
                                          <p:spTgt spid="15"/>
                                        </p:tgtEl>
                                        <p:attrNameLst>
                                          <p:attrName>style.visibility</p:attrName>
                                        </p:attrNameLst>
                                      </p:cBhvr>
                                      <p:to>
                                        <p:strVal val="hidden"/>
                                      </p:to>
                                    </p:set>
                                  </p:childTnLst>
                                </p:cTn>
                              </p:par>
                            </p:childTnLst>
                          </p:cTn>
                        </p:par>
                        <p:par>
                          <p:cTn id="16" fill="hold">
                            <p:stCondLst>
                              <p:cond delay="451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par>
                          <p:cTn id="20" fill="hold">
                            <p:stCondLst>
                              <p:cond delay="4760"/>
                            </p:stCondLst>
                            <p:childTnLst>
                              <p:par>
                                <p:cTn id="21" presetID="0" presetClass="path" presetSubtype="0" accel="50000" decel="50000" fill="hold" nodeType="afterEffect">
                                  <p:stCondLst>
                                    <p:cond delay="0"/>
                                  </p:stCondLst>
                                  <p:childTnLst>
                                    <p:animMotion origin="layout" path="M 4.64752E-6 -1.85185E-6 L -0.00066 0.36667 L 0.0013 0.39329 L 0.00561 0.40556 L 0.01188 0.41296 L 0.02075 0.41296 L 0.02754 0.40857 L 0.03446 0.4007 L 0.04138 0.37986 L 0.04765 0.36528 L 0.05261 0.3463 L 0.05704 0.3331 L 0.06018 0.31968 L 0.06083 0.30533 L 0.06161 0.28912 L 0.06475 0.26783 L 0.06788 0.25857 L 0.07467 0.2382 L 0.07676 0.23727 L 0.08394 0.22778 L 0.09399 0.21852 L 0.10339 0.21528 L 0.11527 0.21412 L 0.12597 0.22222 L 0.13407 0.23634 L 0.13668 0.24097 L 0.12976 0.22871 L 0.12467 0.22222 L 0.11657 0.21412 L 0.10587 0.21412 L 0.09334 0.21968 L 0.08211 0.22871 L 0.0731 0.24375 L 0.06945 0.25417 L 0.06331 0.27778 L 0.06057 0.29931 L 0.06083 0.31667 L 0.06383 0.34306 L 0.0671 0.35857 L 0.07271 0.37986 L 0.08146 0.3963 L 0.09216 0.40648 L 0.10339 0.41412 L 0.11592 0.41111 L 0.12663 0.4007 L 0.13668 0.38403 L 0.14477 0.35996 L 0.14791 0.33195 L 0.14791 0.3007 L 0.1466 0.27871 L 0.14347 0.26111 L 0.13851 0.24306 L 0.13355 0.23426 " pathEditMode="relative" rAng="0" ptsTypes="AAAAAAAAAAAAAAAAAAAAAAAAAAAAAAAAAAAAAAAAAAAAAAAAAAAAA">
                                      <p:cBhvr>
                                        <p:cTn id="22" dur="13000" fill="hold"/>
                                        <p:tgtEl>
                                          <p:spTgt spid="13"/>
                                        </p:tgtEl>
                                        <p:attrNameLst>
                                          <p:attrName>ppt_x</p:attrName>
                                          <p:attrName>ppt_y</p:attrName>
                                        </p:attrNameLst>
                                      </p:cBhvr>
                                      <p:rCtr x="7363" y="20694"/>
                                    </p:animMotion>
                                  </p:childTnLst>
                                </p:cTn>
                              </p:par>
                            </p:childTnLst>
                          </p:cTn>
                        </p:par>
                        <p:par>
                          <p:cTn id="23" fill="hold">
                            <p:stCondLst>
                              <p:cond delay="17760"/>
                            </p:stCondLst>
                            <p:childTnLst>
                              <p:par>
                                <p:cTn id="24" presetID="10" presetClass="exit" presetSubtype="0" fill="hold" nodeType="afterEffect">
                                  <p:stCondLst>
                                    <p:cond delay="0"/>
                                  </p:stCondLst>
                                  <p:childTnLst>
                                    <p:animEffect transition="out" filter="fade">
                                      <p:cBhvr>
                                        <p:cTn id="25" dur="10"/>
                                        <p:tgtEl>
                                          <p:spTgt spid="13"/>
                                        </p:tgtEl>
                                      </p:cBhvr>
                                    </p:animEffect>
                                    <p:set>
                                      <p:cBhvr>
                                        <p:cTn id="26" dur="1" fill="hold">
                                          <p:stCondLst>
                                            <p:cond delay="9"/>
                                          </p:stCondLst>
                                        </p:cTn>
                                        <p:tgtEl>
                                          <p:spTgt spid="13"/>
                                        </p:tgtEl>
                                        <p:attrNameLst>
                                          <p:attrName>style.visibility</p:attrName>
                                        </p:attrNameLst>
                                      </p:cBhvr>
                                      <p:to>
                                        <p:strVal val="hidden"/>
                                      </p:to>
                                    </p:set>
                                  </p:childTnLst>
                                </p:cTn>
                              </p:par>
                            </p:childTnLst>
                          </p:cTn>
                        </p:par>
                        <p:par>
                          <p:cTn id="27" fill="hold">
                            <p:stCondLst>
                              <p:cond delay="1777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8270"/>
                            </p:stCondLst>
                            <p:childTnLst>
                              <p:par>
                                <p:cTn id="32"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33" dur="8000" fill="hold"/>
                                        <p:tgtEl>
                                          <p:spTgt spid="12"/>
                                        </p:tgtEl>
                                        <p:attrNameLst>
                                          <p:attrName>ppt_x</p:attrName>
                                          <p:attrName>ppt_y</p:attrName>
                                        </p:attrNameLst>
                                      </p:cBhvr>
                                    </p:animMotion>
                                  </p:childTnLst>
                                </p:cTn>
                              </p:par>
                            </p:childTnLst>
                          </p:cTn>
                        </p:par>
                        <p:par>
                          <p:cTn id="34" fill="hold">
                            <p:stCondLst>
                              <p:cond delay="26270"/>
                            </p:stCondLst>
                            <p:childTnLst>
                              <p:par>
                                <p:cTn id="35" presetID="10" presetClass="exit" presetSubtype="0" fill="hold" nodeType="afterEffect">
                                  <p:stCondLst>
                                    <p:cond delay="0"/>
                                  </p:stCondLst>
                                  <p:childTnLst>
                                    <p:animEffect transition="out" filter="fade">
                                      <p:cBhvr>
                                        <p:cTn id="36" dur="10"/>
                                        <p:tgtEl>
                                          <p:spTgt spid="12"/>
                                        </p:tgtEl>
                                      </p:cBhvr>
                                    </p:animEffect>
                                    <p:set>
                                      <p:cBhvr>
                                        <p:cTn id="37" dur="1" fill="hold">
                                          <p:stCondLst>
                                            <p:cond delay="9"/>
                                          </p:stCondLst>
                                        </p:cTn>
                                        <p:tgtEl>
                                          <p:spTgt spid="12"/>
                                        </p:tgtEl>
                                        <p:attrNameLst>
                                          <p:attrName>style.visibility</p:attrName>
                                        </p:attrNameLst>
                                      </p:cBhvr>
                                      <p:to>
                                        <p:strVal val="hidden"/>
                                      </p:to>
                                    </p:set>
                                  </p:childTnLst>
                                </p:cTn>
                              </p:par>
                            </p:childTnLst>
                          </p:cTn>
                        </p:par>
                        <p:par>
                          <p:cTn id="38" fill="hold">
                            <p:stCondLst>
                              <p:cond delay="2628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childTnLst>
                          </p:cTn>
                        </p:par>
                        <p:par>
                          <p:cTn id="42" fill="hold">
                            <p:stCondLst>
                              <p:cond delay="26530"/>
                            </p:stCondLst>
                            <p:childTnLst>
                              <p:par>
                                <p:cTn id="43" presetID="0" presetClass="path" presetSubtype="0" accel="50000" decel="50000" fill="hold" nodeType="afterEffect">
                                  <p:stCondLst>
                                    <p:cond delay="0"/>
                                  </p:stCondLst>
                                  <p:childTnLst>
                                    <p:animMotion origin="layout" path="M -2.29444E-6 4.81481E-6 L 0.05873 0.00023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853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childTnLst>
                          </p:cTn>
                        </p:par>
                        <p:par>
                          <p:cTn id="49" fill="hold">
                            <p:stCondLst>
                              <p:cond delay="2854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750"/>
                                        <p:tgtEl>
                                          <p:spTgt spid="14"/>
                                        </p:tgtEl>
                                      </p:cBhvr>
                                    </p:animEffect>
                                  </p:childTnLst>
                                </p:cTn>
                              </p:par>
                            </p:childTnLst>
                          </p:cTn>
                        </p:par>
                        <p:par>
                          <p:cTn id="53" fill="hold">
                            <p:stCondLst>
                              <p:cond delay="30290"/>
                            </p:stCondLst>
                            <p:childTnLst>
                              <p:par>
                                <p:cTn id="54" presetID="10" presetClass="exit" presetSubtype="0" fill="hold" nodeType="afterEffect">
                                  <p:stCondLst>
                                    <p:cond delay="0"/>
                                  </p:stCondLst>
                                  <p:childTnLst>
                                    <p:animEffect transition="out" filter="fade">
                                      <p:cBhvr>
                                        <p:cTn id="55" dur="1750"/>
                                        <p:tgtEl>
                                          <p:spTgt spid="14"/>
                                        </p:tgtEl>
                                      </p:cBhvr>
                                    </p:animEffect>
                                    <p:set>
                                      <p:cBhvr>
                                        <p:cTn id="56" dur="1" fill="hold">
                                          <p:stCondLst>
                                            <p:cond delay="1749"/>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172858" y="628650"/>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522" y="-15060"/>
            <a:ext cx="2032167" cy="1284257"/>
          </a:xfrm>
          <a:prstGeom prst="rect">
            <a:avLst/>
          </a:prstGeom>
        </p:spPr>
      </p:pic>
      <p:sp>
        <p:nvSpPr>
          <p:cNvPr id="16" name="TextBox 15"/>
          <p:cNvSpPr txBox="1"/>
          <p:nvPr/>
        </p:nvSpPr>
        <p:spPr>
          <a:xfrm>
            <a:off x="-1952199" y="1267383"/>
            <a:ext cx="9104114" cy="3404631"/>
          </a:xfrm>
          <a:prstGeom prst="rect">
            <a:avLst/>
          </a:prstGeom>
          <a:noFill/>
        </p:spPr>
        <p:txBody>
          <a:bodyPr wrap="square" lIns="91294" tIns="45647" rIns="91294" bIns="45647" rtlCol="0">
            <a:spAutoFit/>
          </a:bodyPr>
          <a:lstStyle/>
          <a:p>
            <a:pPr algn="ctr" defTabSz="685800">
              <a:buClrTx/>
            </a:pPr>
            <a:r>
              <a:rPr lang="en-US" sz="21525" kern="1200">
                <a:solidFill>
                  <a:srgbClr val="FF0000"/>
                </a:solidFill>
                <a:latin typeface="HP001 4 hàng" pitchFamily="34" charset="0"/>
                <a:ea typeface="+mn-ea"/>
                <a:cs typeface="+mn-cs"/>
              </a:rPr>
              <a:t>cặp</a:t>
            </a:r>
          </a:p>
        </p:txBody>
      </p:sp>
      <p:sp>
        <p:nvSpPr>
          <p:cNvPr id="13" name="TextBox 12"/>
          <p:cNvSpPr txBox="1"/>
          <p:nvPr/>
        </p:nvSpPr>
        <p:spPr>
          <a:xfrm>
            <a:off x="4261756" y="2300248"/>
            <a:ext cx="4063163" cy="1742637"/>
          </a:xfrm>
          <a:prstGeom prst="rect">
            <a:avLst/>
          </a:prstGeom>
          <a:noFill/>
        </p:spPr>
        <p:txBody>
          <a:bodyPr wrap="square" lIns="91294" tIns="45647" rIns="91294" bIns="45647" rtlCol="0">
            <a:spAutoFit/>
          </a:bodyPr>
          <a:lstStyle/>
          <a:p>
            <a:pPr algn="ctr" defTabSz="685800">
              <a:buClrTx/>
            </a:pPr>
            <a:r>
              <a:rPr lang="en-US" sz="10725" kern="1200">
                <a:solidFill>
                  <a:srgbClr val="FF0000"/>
                </a:solidFill>
                <a:latin typeface="HP001 4 hàng" pitchFamily="34" charset="0"/>
                <a:ea typeface="+mn-ea"/>
                <a:cs typeface="+mn-cs"/>
              </a:rPr>
              <a:t>cặp</a:t>
            </a: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334292" y="-770283"/>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880559" y="-1244360"/>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85392" y="-939736"/>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029642" y="439395"/>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3.50561E-6 -3.66497E-6 L -0.00627 -0.01342 L -0.01501 -0.02105 L -0.02441 -0.02452 L -0.03185 -0.02337 L -0.04072 -0.01897 L -0.04882 -0.00995 L -0.05573 0.00324 L -0.06265 0.0199 L -0.06696 0.03656 L -0.06944 0.05229 L -0.06944 0.07104 L -0.06892 0.08654 L -0.06696 0.10667 L -0.06317 0.12541 L -0.05821 0.13999 L -0.0513 0.15225 L -0.0432 0.16428 L -0.03381 0.17099 L -0.02754 0.1733 L -0.01749 0.17099 L -0.00562 0.16335 L 0.00509 0.14762 L 0.01383 0.12772 L 0.02192 0.10435 L 0.02571 0.08561 L 0.02701 0.05993 L 0.03015 0.03656 L 0.03706 0.01227 L 0.04333 -0.00115 L 0.05325 -0.01434 L 0.06708 -0.02221 L 0.07961 -0.02221 L 0.08718 -0.01781 L 0.09658 -0.00786 L 0.10219 0.00232 L 0.09344 -0.0111 L 0.08209 -0.02105 L 0.07087 -0.02221 L 0.05455 -0.01434 L 0.04829 -0.00995 L 0.04072 0.00324 L 0.03393 0.0199 L 0.0308 0.03772 L 0.02767 0.0634 L 0.02636 0.08098 L 0.02884 0.10875 L 0.03576 0.13651 L 0.04385 0.15109 L 0.05077 0.16335 L 0.05834 0.16983 L 0.06708 0.1733 L 0.07583 0.1733 L 0.0877 0.16775 L 0.09775 0.15873 L 0.1065 0.13883 L 0.11067 0.11777 L 0.11354 0.09672 L 0.11407 0.07242 L 0.11263 0.04304 L 0.10976 0.02291 L 0.10597 0.00671 L 0.0971 -0.00786 " pathEditMode="relative" rAng="0" ptsTypes="AAAAAAAAAAAAAAAAAAAAAAAAAAAAAAAAAAAAAAAAAAAAAAAAAAAAAAAAAAAAAAA">
                                      <p:cBhvr>
                                        <p:cTn id="11" dur="15250" fill="hold"/>
                                        <p:tgtEl>
                                          <p:spTgt spid="10"/>
                                        </p:tgtEl>
                                        <p:attrNameLst>
                                          <p:attrName>ppt_x</p:attrName>
                                          <p:attrName>ppt_y</p:attrName>
                                        </p:attrNameLst>
                                      </p:cBhvr>
                                      <p:rCtr x="2232" y="7427"/>
                                    </p:animMotion>
                                  </p:childTnLst>
                                </p:cTn>
                              </p:par>
                            </p:childTnLst>
                          </p:cTn>
                        </p:par>
                        <p:par>
                          <p:cTn id="12" fill="hold">
                            <p:stCondLst>
                              <p:cond delay="1575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576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626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2"/>
                                        </p:tgtEl>
                                        <p:attrNameLst>
                                          <p:attrName>ppt_x</p:attrName>
                                          <p:attrName>ppt_y</p:attrName>
                                        </p:attrNameLst>
                                      </p:cBhvr>
                                    </p:animMotion>
                                  </p:childTnLst>
                                </p:cTn>
                              </p:par>
                            </p:childTnLst>
                          </p:cTn>
                        </p:par>
                        <p:par>
                          <p:cTn id="23" fill="hold">
                            <p:stCondLst>
                              <p:cond delay="24260"/>
                            </p:stCondLst>
                            <p:childTnLst>
                              <p:par>
                                <p:cTn id="24" presetID="10" presetClass="exit" presetSubtype="0" fill="hold" nodeType="afterEffect">
                                  <p:stCondLst>
                                    <p:cond delay="0"/>
                                  </p:stCondLst>
                                  <p:childTnLst>
                                    <p:animEffect transition="out" filter="fade">
                                      <p:cBhvr>
                                        <p:cTn id="25" dur="10"/>
                                        <p:tgtEl>
                                          <p:spTgt spid="12"/>
                                        </p:tgtEl>
                                      </p:cBhvr>
                                    </p:animEffect>
                                    <p:set>
                                      <p:cBhvr>
                                        <p:cTn id="26" dur="1" fill="hold">
                                          <p:stCondLst>
                                            <p:cond delay="9"/>
                                          </p:stCondLst>
                                        </p:cTn>
                                        <p:tgtEl>
                                          <p:spTgt spid="12"/>
                                        </p:tgtEl>
                                        <p:attrNameLst>
                                          <p:attrName>style.visibility</p:attrName>
                                        </p:attrNameLst>
                                      </p:cBhvr>
                                      <p:to>
                                        <p:strVal val="hidden"/>
                                      </p:to>
                                    </p:set>
                                  </p:childTnLst>
                                </p:cTn>
                              </p:par>
                            </p:childTnLst>
                          </p:cTn>
                        </p:par>
                        <p:par>
                          <p:cTn id="27" fill="hold">
                            <p:stCondLst>
                              <p:cond delay="2427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childTnLst>
                                </p:cTn>
                              </p:par>
                            </p:childTnLst>
                          </p:cTn>
                        </p:par>
                        <p:par>
                          <p:cTn id="31" fill="hold">
                            <p:stCondLst>
                              <p:cond delay="25020"/>
                            </p:stCondLst>
                            <p:childTnLst>
                              <p:par>
                                <p:cTn id="32" presetID="0" presetClass="path" presetSubtype="0" accel="50000" decel="50000" fill="hold" nodeType="afterEffect">
                                  <p:stCondLst>
                                    <p:cond delay="0"/>
                                  </p:stCondLst>
                                  <p:childTnLst>
                                    <p:animMotion origin="layout" path="M 2.84782E-6 1.33734E-6 L 0.00378 0.00925 L 0.01135 0.01851 L 0.01697 0.02174 L 0.0231 0.02174 L 0.02832 0.0192 L 0.03446 0.01596 L 0.04163 0.00763 L 0.04437 1.33734E-6 " pathEditMode="relative" ptsTypes="AAAAAAAAA">
                                      <p:cBhvr>
                                        <p:cTn id="33" dur="2000" fill="hold"/>
                                        <p:tgtEl>
                                          <p:spTgt spid="15"/>
                                        </p:tgtEl>
                                        <p:attrNameLst>
                                          <p:attrName>ppt_x</p:attrName>
                                          <p:attrName>ppt_y</p:attrName>
                                        </p:attrNameLst>
                                      </p:cBhvr>
                                    </p:animMotion>
                                  </p:childTnLst>
                                </p:cTn>
                              </p:par>
                            </p:childTnLst>
                          </p:cTn>
                        </p:par>
                        <p:par>
                          <p:cTn id="34" fill="hold">
                            <p:stCondLst>
                              <p:cond delay="270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752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750"/>
                                        <p:tgtEl>
                                          <p:spTgt spid="14"/>
                                        </p:tgtEl>
                                      </p:cBhvr>
                                    </p:animEffect>
                                  </p:childTnLst>
                                </p:cTn>
                              </p:par>
                            </p:childTnLst>
                          </p:cTn>
                        </p:par>
                        <p:par>
                          <p:cTn id="42" fill="hold">
                            <p:stCondLst>
                              <p:cond delay="29270"/>
                            </p:stCondLst>
                            <p:childTnLst>
                              <p:par>
                                <p:cTn id="43" presetID="10" presetClass="exit" presetSubtype="0" fill="hold" nodeType="afterEffect">
                                  <p:stCondLst>
                                    <p:cond delay="0"/>
                                  </p:stCondLst>
                                  <p:childTnLst>
                                    <p:animEffect transition="out" filter="fade">
                                      <p:cBhvr>
                                        <p:cTn id="44" dur="1750"/>
                                        <p:tgtEl>
                                          <p:spTgt spid="14"/>
                                        </p:tgtEl>
                                      </p:cBhvr>
                                    </p:animEffect>
                                    <p:set>
                                      <p:cBhvr>
                                        <p:cTn id="45" dur="1" fill="hold">
                                          <p:stCondLst>
                                            <p:cond delay="1749"/>
                                          </p:stCondLst>
                                        </p:cTn>
                                        <p:tgtEl>
                                          <p:spTgt spid="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172858" y="613064"/>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019169" y="1267383"/>
            <a:ext cx="9104114" cy="3404631"/>
          </a:xfrm>
          <a:prstGeom prst="rect">
            <a:avLst/>
          </a:prstGeom>
          <a:noFill/>
        </p:spPr>
        <p:txBody>
          <a:bodyPr wrap="square" lIns="91294" tIns="45647" rIns="91294" bIns="45647" rtlCol="0">
            <a:spAutoFit/>
          </a:bodyPr>
          <a:lstStyle/>
          <a:p>
            <a:pPr algn="ctr" defTabSz="685800">
              <a:buClrTx/>
            </a:pPr>
            <a:r>
              <a:rPr lang="lt-LT" sz="21525" kern="1200">
                <a:solidFill>
                  <a:srgbClr val="FF0000"/>
                </a:solidFill>
                <a:latin typeface="HP001 4 hàng" pitchFamily="34" charset="0"/>
                <a:ea typeface="+mn-ea"/>
                <a:cs typeface="+mn-cs"/>
              </a:rPr>
              <a:t> j</a:t>
            </a:r>
            <a:r>
              <a:rPr lang="en-US" sz="21525" kern="1200">
                <a:solidFill>
                  <a:srgbClr val="FF0000"/>
                </a:solidFill>
                <a:latin typeface="HP001 4 hàng" pitchFamily="34" charset="0"/>
                <a:ea typeface="+mn-ea"/>
                <a:cs typeface="+mn-cs"/>
              </a:rPr>
              <a:t>ập</a:t>
            </a:r>
            <a:r>
              <a:rPr lang="lt-LT" sz="21525" kern="1200">
                <a:solidFill>
                  <a:srgbClr val="FF0000"/>
                </a:solidFill>
                <a:latin typeface="HP001 4 hàng" pitchFamily="34" charset="0"/>
                <a:ea typeface="+mn-ea"/>
                <a:cs typeface="+mn-cs"/>
              </a:rPr>
              <a:t> </a:t>
            </a:r>
            <a:endParaRPr lang="en-US" sz="21525" kern="1200">
              <a:solidFill>
                <a:srgbClr val="FF0000"/>
              </a:solidFill>
              <a:latin typeface="HP001 4 hàng" pitchFamily="34" charset="0"/>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522" y="-15060"/>
            <a:ext cx="2032167" cy="1284257"/>
          </a:xfrm>
          <a:prstGeom prst="rect">
            <a:avLst/>
          </a:prstGeom>
        </p:spPr>
      </p:pic>
      <p:sp>
        <p:nvSpPr>
          <p:cNvPr id="12" name="TextBox 11"/>
          <p:cNvSpPr txBox="1"/>
          <p:nvPr/>
        </p:nvSpPr>
        <p:spPr>
          <a:xfrm>
            <a:off x="5709487" y="2300248"/>
            <a:ext cx="4063163" cy="1742637"/>
          </a:xfrm>
          <a:prstGeom prst="rect">
            <a:avLst/>
          </a:prstGeom>
          <a:noFill/>
        </p:spPr>
        <p:txBody>
          <a:bodyPr wrap="square" lIns="91294" tIns="45647" rIns="91294" bIns="45647" rtlCol="0">
            <a:spAutoFit/>
          </a:bodyPr>
          <a:lstStyle/>
          <a:p>
            <a:pPr defTabSz="685800">
              <a:buClrTx/>
            </a:pPr>
            <a:r>
              <a:rPr lang="lt-LT" sz="10725" kern="1200">
                <a:solidFill>
                  <a:srgbClr val="FF0000"/>
                </a:solidFill>
                <a:latin typeface="HP001 4 hàng" pitchFamily="34" charset="0"/>
                <a:ea typeface="+mn-ea"/>
                <a:cs typeface="+mn-cs"/>
              </a:rPr>
              <a:t> j</a:t>
            </a:r>
            <a:r>
              <a:rPr lang="en-US" sz="10725" kern="1200">
                <a:solidFill>
                  <a:srgbClr val="FF0000"/>
                </a:solidFill>
                <a:latin typeface="HP001 4 hàng" pitchFamily="34" charset="0"/>
                <a:ea typeface="+mn-ea"/>
                <a:cs typeface="+mn-cs"/>
              </a:rPr>
              <a:t>ập</a:t>
            </a:r>
            <a:r>
              <a:rPr lang="lt-LT" sz="10725" kern="1200">
                <a:solidFill>
                  <a:srgbClr val="FF0000"/>
                </a:solidFill>
                <a:latin typeface="HP001 4 hàng" pitchFamily="34" charset="0"/>
                <a:ea typeface="+mn-ea"/>
                <a:cs typeface="+mn-cs"/>
              </a:rPr>
              <a:t> </a:t>
            </a:r>
            <a:endParaRPr lang="en-US" sz="10725" kern="1200">
              <a:solidFill>
                <a:srgbClr val="FF0000"/>
              </a:solidFill>
              <a:latin typeface="HP001 4 hàng" pitchFamily="34" charset="0"/>
              <a:ea typeface="+mn-ea"/>
              <a:cs typeface="+mn-cs"/>
            </a:endParaRPr>
          </a:p>
        </p:txBody>
      </p:sp>
      <p:pic>
        <p:nvPicPr>
          <p:cNvPr id="2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44054" y="-674828"/>
            <a:ext cx="2750714"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625304" y="-929939"/>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310692" y="429598"/>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68850" y="-1099468"/>
            <a:ext cx="2710033"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14798E-6 4.46553E-6 L 0.00666 -0.01689 L 0.01932 -0.0361 L 0.02349 -0.04049 L 0.03432 -0.04466 L 0.0428 -0.04466 L 0.0505 -0.03933 L 0.05533 -0.02985 L 0.05899 -0.01481 L 0.06081 0.00231 L 0.06081 0.15988 L 0.06316 0.08538 L 0.07465 0.02985 L 0.08717 -0.01064 L 0.10101 -0.03401 L 0.11353 -0.04373 L 0.12097 -0.04581 L 0.1318 -0.04142 L 0.13885 -0.03077 L 0.14264 -0.01481 L 0.14498 0.00231 L 0.14564 0.02129 L 0.14564 0.15895 L 0.14681 0.08538 L 0.15869 0.03424 L 0.17082 -0.00532 L 0.18466 -0.02985 L 0.19718 -0.04466 L 0.20867 -0.0479 L 0.2178 -0.04466 L 0.22537 -0.03517 L 0.22902 -0.02221 L 0.23203 -0.0074 L 0.23203 0.11731 L 0.23385 0.13651 L 0.23986 0.15039 L 0.24599 0.15456 L 0.25317 0.15456 L 0.26648 0.14299 L 0.276 0.12263 L 0.28514 0.09718 L 0.29101 0.06941 L 0.29532 0.04581 L 0.29832 0.01712 L 0.3085 -0.01064 L 0.32533 -0.03401 L 0.33864 -0.04373 L 0.34869 -0.04257 L 0.3637 -0.03401 L 0.36931 -0.02337 L 0.36017 -0.0361 L 0.34765 -0.04142 L 0.33499 -0.04142 L 0.32363 -0.03193 L 0.31567 -0.02129 L 0.30497 -0.00324 L 0.30119 0.0118 L 0.29832 0.02244 L 0.29714 0.04697 L 0.29767 0.07265 L 0.29949 0.08954 L 0.30602 0.11731 L 0.31437 0.13558 L 0.32885 0.14924 L 0.34217 0.15363 L 0.35482 0.14831 L 0.36552 0.13443 L 0.37714 0.11106 L 0.38171 0.08329 L 0.38353 0.04813 L 0.38131 0.02129 L 0.37583 -0.00208 L 0.37114 -0.01805 L 0.368 -0.02337 " pathEditMode="relative" ptsTypes="AAAAAAAAAAAAAAAAAAAAAAAAAAAAAAAAAAAAAAAAAAAAAAAAAAAAAAAAAAAAAAAAAAAAAAAAAA">
                                      <p:cBhvr>
                                        <p:cTn id="11" dur="13000" fill="hold"/>
                                        <p:tgtEl>
                                          <p:spTgt spid="23"/>
                                        </p:tgtEl>
                                        <p:attrNameLst>
                                          <p:attrName>ppt_x</p:attrName>
                                          <p:attrName>ppt_y</p:attrName>
                                        </p:attrNameLst>
                                      </p:cBhvr>
                                    </p:animMotion>
                                  </p:childTnLst>
                                </p:cTn>
                              </p:par>
                            </p:childTnLst>
                          </p:cTn>
                        </p:par>
                        <p:par>
                          <p:cTn id="12" fill="hold">
                            <p:stCondLst>
                              <p:cond delay="13500"/>
                            </p:stCondLst>
                            <p:childTnLst>
                              <p:par>
                                <p:cTn id="13" presetID="10" presetClass="exit" presetSubtype="0" fill="hold" nodeType="after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par>
                          <p:cTn id="16" fill="hold">
                            <p:stCondLst>
                              <p:cond delay="14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4500"/>
                            </p:stCondLst>
                            <p:childTnLst>
                              <p:par>
                                <p:cTn id="21" presetID="0" presetClass="path" presetSubtype="0" accel="50000" decel="50000" fill="hold" nodeType="afterEffect">
                                  <p:stCondLst>
                                    <p:cond delay="0"/>
                                  </p:stCondLst>
                                  <p:childTnLst>
                                    <p:animMotion origin="layout" path="M -5.61154E-6 1.77192E-6 L -5.61154E-6 0.16539 L 0.00091 0.18459 L 0.00548 0.19917 L 0.01174 0.20402 L 0.02088 0.20564 L 0.03263 0.19755 L 0.0462 0.16863 L 0.05795 0.13324 L 0.06983 0.07078 L 0.07884 -0.00162 L 0.07884 0.42216 L 0.07975 0.15406 L 0.08249 0.12052 L 0.09424 0.08027 L 0.10416 0.04511 L 0.1133 0.0273 L 0.12413 0.00972 L 0.13314 0.00648 L 0.14319 0.00648 L 0.15037 0.00972 L 0.15768 0.02406 L 0.1612 0.04187 L 0.1612 0.15568 L 0.16486 0.18783 L 0.17125 0.20079 L 0.17843 0.20402 L 0.1894 0.20079 L 0.20023 0.18459 L 0.21289 0.14458 L 0.2219 0.10594 " pathEditMode="relative" ptsTypes="AAAAAAAAAAAAAAAAAAAAAAAAAAAAAAA">
                                      <p:cBhvr>
                                        <p:cTn id="22" dur="8000" fill="hold"/>
                                        <p:tgtEl>
                                          <p:spTgt spid="10"/>
                                        </p:tgtEl>
                                        <p:attrNameLst>
                                          <p:attrName>ppt_x</p:attrName>
                                          <p:attrName>ppt_y</p:attrName>
                                        </p:attrNameLst>
                                      </p:cBhvr>
                                    </p:animMotion>
                                  </p:childTnLst>
                                </p:cTn>
                              </p:par>
                            </p:childTnLst>
                          </p:cTn>
                        </p:par>
                        <p:par>
                          <p:cTn id="23" fill="hold">
                            <p:stCondLst>
                              <p:cond delay="22500"/>
                            </p:stCondLst>
                            <p:childTnLst>
                              <p:par>
                                <p:cTn id="24" presetID="10" presetClass="exit" presetSubtype="0" fill="hold" nodeType="afterEffect">
                                  <p:stCondLst>
                                    <p:cond delay="0"/>
                                  </p:stCondLst>
                                  <p:childTnLst>
                                    <p:animEffect transition="out" filter="fade">
                                      <p:cBhvr>
                                        <p:cTn id="25" dur="10"/>
                                        <p:tgtEl>
                                          <p:spTgt spid="10"/>
                                        </p:tgtEl>
                                      </p:cBhvr>
                                    </p:animEffect>
                                    <p:set>
                                      <p:cBhvr>
                                        <p:cTn id="26" dur="1" fill="hold">
                                          <p:stCondLst>
                                            <p:cond delay="9"/>
                                          </p:stCondLst>
                                        </p:cTn>
                                        <p:tgtEl>
                                          <p:spTgt spid="10"/>
                                        </p:tgtEl>
                                        <p:attrNameLst>
                                          <p:attrName>style.visibility</p:attrName>
                                        </p:attrNameLst>
                                      </p:cBhvr>
                                      <p:to>
                                        <p:strVal val="hidden"/>
                                      </p:to>
                                    </p:set>
                                  </p:childTnLst>
                                </p:cTn>
                              </p:par>
                            </p:childTnLst>
                          </p:cTn>
                        </p:par>
                        <p:par>
                          <p:cTn id="27" fill="hold">
                            <p:stCondLst>
                              <p:cond delay="2251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750"/>
                                        <p:tgtEl>
                                          <p:spTgt spid="21"/>
                                        </p:tgtEl>
                                      </p:cBhvr>
                                    </p:animEffect>
                                  </p:childTnLst>
                                </p:cTn>
                              </p:par>
                            </p:childTnLst>
                          </p:cTn>
                        </p:par>
                        <p:par>
                          <p:cTn id="31" fill="hold">
                            <p:stCondLst>
                              <p:cond delay="24260"/>
                            </p:stCondLst>
                            <p:childTnLst>
                              <p:par>
                                <p:cTn id="32" presetID="0" presetClass="path" presetSubtype="0" accel="50000" decel="50000" fill="hold" nodeType="afterEffect">
                                  <p:stCondLst>
                                    <p:cond delay="0"/>
                                  </p:stCondLst>
                                  <p:childTnLst>
                                    <p:animMotion origin="layout" path="M 9.71279E-6 -2.22222E-6 L 0.01019 -0.01041 L 0.01802 -0.02175 L 0.02677 -0.03634 L 0.03369 -0.02338 L 0.04191 -0.01388 L 0.04831 -0.00532 L 0.0517 -0.00254 " pathEditMode="relative" ptsTypes="AAAAAAAA">
                                      <p:cBhvr>
                                        <p:cTn id="33" dur="2000" fill="hold"/>
                                        <p:tgtEl>
                                          <p:spTgt spid="21"/>
                                        </p:tgtEl>
                                        <p:attrNameLst>
                                          <p:attrName>ppt_x</p:attrName>
                                          <p:attrName>ppt_y</p:attrName>
                                        </p:attrNameLst>
                                      </p:cBhvr>
                                    </p:animMotion>
                                  </p:childTnLst>
                                </p:cTn>
                              </p:par>
                            </p:childTnLst>
                          </p:cTn>
                        </p:par>
                        <p:par>
                          <p:cTn id="34" fill="hold">
                            <p:stCondLst>
                              <p:cond delay="26260"/>
                            </p:stCondLst>
                            <p:childTnLst>
                              <p:par>
                                <p:cTn id="35" presetID="10" presetClass="exit" presetSubtype="0" fill="hold" nodeType="afterEffect">
                                  <p:stCondLst>
                                    <p:cond delay="0"/>
                                  </p:stCondLst>
                                  <p:childTnLst>
                                    <p:animEffect transition="out" filter="fade">
                                      <p:cBhvr>
                                        <p:cTn id="36" dur="1750"/>
                                        <p:tgtEl>
                                          <p:spTgt spid="21"/>
                                        </p:tgtEl>
                                      </p:cBhvr>
                                    </p:animEffect>
                                    <p:set>
                                      <p:cBhvr>
                                        <p:cTn id="37" dur="1" fill="hold">
                                          <p:stCondLst>
                                            <p:cond delay="1749"/>
                                          </p:stCondLst>
                                        </p:cTn>
                                        <p:tgtEl>
                                          <p:spTgt spid="21"/>
                                        </p:tgtEl>
                                        <p:attrNameLst>
                                          <p:attrName>style.visibility</p:attrName>
                                        </p:attrNameLst>
                                      </p:cBhvr>
                                      <p:to>
                                        <p:strVal val="hidden"/>
                                      </p:to>
                                    </p:set>
                                  </p:childTnLst>
                                </p:cTn>
                              </p:par>
                            </p:childTnLst>
                          </p:cTn>
                        </p:par>
                        <p:par>
                          <p:cTn id="38" fill="hold">
                            <p:stCondLst>
                              <p:cond delay="2801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750"/>
                                        <p:tgtEl>
                                          <p:spTgt spid="13"/>
                                        </p:tgtEl>
                                      </p:cBhvr>
                                    </p:animEffect>
                                  </p:childTnLst>
                                </p:cTn>
                              </p:par>
                            </p:childTnLst>
                          </p:cTn>
                        </p:par>
                        <p:par>
                          <p:cTn id="42" fill="hold">
                            <p:stCondLst>
                              <p:cond delay="29760"/>
                            </p:stCondLst>
                            <p:childTnLst>
                              <p:par>
                                <p:cTn id="43" presetID="10" presetClass="exit" presetSubtype="0" fill="hold" nodeType="afterEffect">
                                  <p:stCondLst>
                                    <p:cond delay="0"/>
                                  </p:stCondLst>
                                  <p:childTnLst>
                                    <p:animEffect transition="out" filter="fade">
                                      <p:cBhvr>
                                        <p:cTn id="44" dur="1750"/>
                                        <p:tgtEl>
                                          <p:spTgt spid="13"/>
                                        </p:tgtEl>
                                      </p:cBhvr>
                                    </p:animEffect>
                                    <p:set>
                                      <p:cBhvr>
                                        <p:cTn id="45" dur="1" fill="hold">
                                          <p:stCondLst>
                                            <p:cond delay="174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7032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492921" y="152567"/>
            <a:ext cx="221661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Viết vở</a:t>
            </a:r>
          </a:p>
        </p:txBody>
      </p:sp>
      <p:sp>
        <p:nvSpPr>
          <p:cNvPr id="9" name="TextBox 8"/>
          <p:cNvSpPr txBox="1"/>
          <p:nvPr/>
        </p:nvSpPr>
        <p:spPr>
          <a:xfrm>
            <a:off x="4713198" y="2112354"/>
            <a:ext cx="4903589" cy="2169677"/>
          </a:xfrm>
          <a:prstGeom prst="rect">
            <a:avLst/>
          </a:prstGeom>
          <a:noFill/>
        </p:spPr>
        <p:txBody>
          <a:bodyPr wrap="square" lIns="91294" tIns="45647" rIns="91294" bIns="45647" rtlCol="0">
            <a:spAutoFit/>
          </a:bodyPr>
          <a:lstStyle/>
          <a:p>
            <a:pPr defTabSz="685800">
              <a:buClrTx/>
            </a:pPr>
            <a:r>
              <a:rPr lang="en-US" sz="13500" kern="1200">
                <a:solidFill>
                  <a:srgbClr val="FF0000"/>
                </a:solidFill>
                <a:latin typeface="HP001 4 hàng"/>
                <a:ea typeface="+mn-ea"/>
                <a:cs typeface="+mn-cs"/>
              </a:rPr>
              <a:t>ăp</a:t>
            </a:r>
            <a:r>
              <a:rPr lang="en-US" sz="13500" kern="1200">
                <a:solidFill>
                  <a:srgbClr val="FF0000"/>
                </a:solidFill>
                <a:latin typeface="HP001 4 hàng" pitchFamily="34" charset="0"/>
                <a:ea typeface="+mn-ea"/>
                <a:cs typeface="+mn-cs"/>
              </a:rPr>
              <a:t> </a:t>
            </a:r>
            <a:r>
              <a:rPr lang="en-US" sz="6750" kern="1200">
                <a:solidFill>
                  <a:srgbClr val="FF0000"/>
                </a:solidFill>
                <a:latin typeface="HP001 4 hàng"/>
                <a:ea typeface="+mn-ea"/>
                <a:cs typeface="+mn-cs"/>
              </a:rPr>
              <a:t>ăp</a:t>
            </a:r>
            <a:endParaRPr lang="en-US" sz="6750" kern="1200">
              <a:solidFill>
                <a:srgbClr val="FF0000"/>
              </a:solidFill>
              <a:latin typeface="HP001 4 hàng" pitchFamily="34" charset="0"/>
              <a:ea typeface="+mn-ea"/>
              <a:cs typeface="+mn-cs"/>
            </a:endParaRPr>
          </a:p>
        </p:txBody>
      </p:sp>
      <p:sp>
        <p:nvSpPr>
          <p:cNvPr id="15" name="TextBox 14"/>
          <p:cNvSpPr txBox="1"/>
          <p:nvPr/>
        </p:nvSpPr>
        <p:spPr>
          <a:xfrm>
            <a:off x="431439" y="2116574"/>
            <a:ext cx="4968251" cy="2169677"/>
          </a:xfrm>
          <a:prstGeom prst="rect">
            <a:avLst/>
          </a:prstGeom>
          <a:noFill/>
        </p:spPr>
        <p:txBody>
          <a:bodyPr wrap="square" lIns="91294" tIns="45647" rIns="91294" bIns="45647" rtlCol="0">
            <a:spAutoFit/>
          </a:bodyPr>
          <a:lstStyle/>
          <a:p>
            <a:pPr defTabSz="685800">
              <a:buClrTx/>
            </a:pPr>
            <a:r>
              <a:rPr lang="en-US" sz="13500" kern="1200">
                <a:solidFill>
                  <a:srgbClr val="FF0000"/>
                </a:solidFill>
                <a:latin typeface="HP001 4 hàng"/>
                <a:ea typeface="+mn-ea"/>
                <a:cs typeface="+mn-cs"/>
              </a:rPr>
              <a:t>ap</a:t>
            </a:r>
            <a:r>
              <a:rPr lang="el-GR" sz="13500" kern="1200">
                <a:solidFill>
                  <a:srgbClr val="FF0000"/>
                </a:solidFill>
                <a:latin typeface="HP001 4 hàng"/>
                <a:ea typeface="+mn-ea"/>
                <a:cs typeface="+mn-cs"/>
              </a:rPr>
              <a:t> </a:t>
            </a:r>
            <a:r>
              <a:rPr lang="en-US" sz="6750" kern="1200">
                <a:solidFill>
                  <a:srgbClr val="FF0000"/>
                </a:solidFill>
                <a:latin typeface="HP001 4 hàng"/>
                <a:ea typeface="+mn-ea"/>
                <a:cs typeface="+mn-cs"/>
              </a:rPr>
              <a:t>ap</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626940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7032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12" name="Group 11"/>
          <p:cNvGrpSpPr/>
          <p:nvPr/>
        </p:nvGrpSpPr>
        <p:grpSpPr>
          <a:xfrm>
            <a:off x="172858" y="152567"/>
            <a:ext cx="2536682" cy="705889"/>
            <a:chOff x="63500" y="1429216"/>
            <a:chExt cx="2542972" cy="705889"/>
          </a:xfrm>
        </p:grpSpPr>
        <p:sp>
          <p:nvSpPr>
            <p:cNvPr id="13" name="Rounded Rectangle 12"/>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black"/>
                  </a:solidFill>
                  <a:latin typeface="Arial Rounded MT Bold" pitchFamily="34" charset="0"/>
                  <a:ea typeface="Arial-Rounded" pitchFamily="34" charset="0"/>
                  <a:cs typeface="Arial-Rounded" pitchFamily="34" charset="0"/>
                </a:rPr>
                <a:t>5</a:t>
              </a:r>
            </a:p>
          </p:txBody>
        </p:sp>
      </p:grpSp>
      <p:sp>
        <p:nvSpPr>
          <p:cNvPr id="16" name="TextBox 15"/>
          <p:cNvSpPr txBox="1"/>
          <p:nvPr/>
        </p:nvSpPr>
        <p:spPr>
          <a:xfrm>
            <a:off x="1635172" y="2116574"/>
            <a:ext cx="4968251" cy="2169677"/>
          </a:xfrm>
          <a:prstGeom prst="rect">
            <a:avLst/>
          </a:prstGeom>
          <a:noFill/>
        </p:spPr>
        <p:txBody>
          <a:bodyPr wrap="square" lIns="91294" tIns="45647" rIns="91294" bIns="45647" rtlCol="0">
            <a:spAutoFit/>
          </a:bodyPr>
          <a:lstStyle/>
          <a:p>
            <a:pPr defTabSz="685800">
              <a:buClrTx/>
            </a:pPr>
            <a:r>
              <a:rPr lang="en-US" sz="13500" kern="1200">
                <a:solidFill>
                  <a:srgbClr val="FF0000"/>
                </a:solidFill>
                <a:latin typeface="HP001 4 hàng"/>
                <a:ea typeface="+mn-ea"/>
                <a:cs typeface="+mn-cs"/>
              </a:rPr>
              <a:t>âp</a:t>
            </a:r>
            <a:r>
              <a:rPr lang="el-GR" sz="13500" kern="1200">
                <a:solidFill>
                  <a:srgbClr val="FF0000"/>
                </a:solidFill>
                <a:latin typeface="HP001 4 hàng"/>
                <a:ea typeface="+mn-ea"/>
                <a:cs typeface="+mn-cs"/>
              </a:rPr>
              <a:t> </a:t>
            </a:r>
            <a:r>
              <a:rPr lang="en-US" sz="6750" kern="1200">
                <a:solidFill>
                  <a:srgbClr val="FF0000"/>
                </a:solidFill>
                <a:latin typeface="HP001 4 hàng"/>
                <a:ea typeface="+mn-ea"/>
                <a:cs typeface="+mn-cs"/>
              </a:rPr>
              <a:t>âp</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045344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9318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52993" y="2345174"/>
            <a:ext cx="8240486" cy="2169677"/>
          </a:xfrm>
          <a:prstGeom prst="rect">
            <a:avLst/>
          </a:prstGeom>
          <a:noFill/>
        </p:spPr>
        <p:txBody>
          <a:bodyPr wrap="square" lIns="91294" tIns="45647" rIns="91294" bIns="45647" rtlCol="0">
            <a:spAutoFit/>
          </a:bodyPr>
          <a:lstStyle/>
          <a:p>
            <a:pPr algn="ctr" defTabSz="685800">
              <a:buClrTx/>
            </a:pPr>
            <a:r>
              <a:rPr lang="en-US" sz="13500" kern="1200">
                <a:solidFill>
                  <a:srgbClr val="FF0000"/>
                </a:solidFill>
                <a:latin typeface="HP001 4H"/>
                <a:ea typeface="HP001 4H"/>
                <a:cs typeface="+mn-cs"/>
              </a:rPr>
              <a:t> cặp da </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3696695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9318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5583" y="2983870"/>
            <a:ext cx="8504039" cy="1130931"/>
          </a:xfrm>
          <a:prstGeom prst="rect">
            <a:avLst/>
          </a:prstGeom>
          <a:noFill/>
        </p:spPr>
        <p:txBody>
          <a:bodyPr wrap="square" lIns="91294" tIns="45647" rIns="91294" bIns="45647" rtlCol="0">
            <a:spAutoFit/>
          </a:bodyPr>
          <a:lstStyle/>
          <a:p>
            <a:pPr algn="ctr" defTabSz="685800">
              <a:buClrTx/>
            </a:pPr>
            <a:r>
              <a:rPr lang="en-US" sz="6750" kern="1200">
                <a:solidFill>
                  <a:srgbClr val="FF0000"/>
                </a:solidFill>
                <a:latin typeface="HP001 4 hàng"/>
                <a:ea typeface="HP001 4H"/>
                <a:cs typeface="+mn-cs"/>
              </a:rPr>
              <a:t> cặp da </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1649016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9318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470526" y="2345174"/>
            <a:ext cx="8504039" cy="2169677"/>
          </a:xfrm>
          <a:prstGeom prst="rect">
            <a:avLst/>
          </a:prstGeom>
          <a:noFill/>
        </p:spPr>
        <p:txBody>
          <a:bodyPr wrap="square" lIns="91294" tIns="45647" rIns="91294" bIns="45647" rtlCol="0">
            <a:spAutoFit/>
          </a:bodyPr>
          <a:lstStyle/>
          <a:p>
            <a:pPr algn="ctr" defTabSz="685800">
              <a:buClrTx/>
            </a:pPr>
            <a:r>
              <a:rPr lang="lt-LT" sz="13500" kern="1200">
                <a:solidFill>
                  <a:srgbClr val="FF0000"/>
                </a:solidFill>
                <a:latin typeface="HP001 4 hàng" pitchFamily="34" charset="0"/>
                <a:ea typeface="+mn-ea"/>
                <a:cs typeface="+mn-cs"/>
              </a:rPr>
              <a:t>cá jập </a:t>
            </a:r>
            <a:endParaRPr lang="en-US" sz="1350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3006000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2858" y="931835"/>
          <a:ext cx="8915400" cy="4114800"/>
        </p:xfrm>
        <a:graphic>
          <a:graphicData uri="http://schemas.openxmlformats.org/drawingml/2006/table">
            <a:tbl>
              <a:tblPr firstRow="1" bandRow="1">
                <a:tableStyleId>{5C22544A-7EE6-4342-B048-85BDC9FD1C3A}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gridCol w="342900">
                  <a:extLst>
                    <a:ext uri="{9D8B030D-6E8A-4147-A177-3AD203B41FA5}">
                      <a16:colId xmlns:a16="http://schemas.microsoft.com/office/drawing/2014/main" val="20012"/>
                    </a:ext>
                  </a:extLst>
                </a:gridCol>
                <a:gridCol w="342900">
                  <a:extLst>
                    <a:ext uri="{9D8B030D-6E8A-4147-A177-3AD203B41FA5}">
                      <a16:colId xmlns:a16="http://schemas.microsoft.com/office/drawing/2014/main" val="20013"/>
                    </a:ext>
                  </a:extLst>
                </a:gridCol>
                <a:gridCol w="342900">
                  <a:extLst>
                    <a:ext uri="{9D8B030D-6E8A-4147-A177-3AD203B41FA5}">
                      <a16:colId xmlns:a16="http://schemas.microsoft.com/office/drawing/2014/main" val="20014"/>
                    </a:ext>
                  </a:extLst>
                </a:gridCol>
                <a:gridCol w="342900">
                  <a:extLst>
                    <a:ext uri="{9D8B030D-6E8A-4147-A177-3AD203B41FA5}">
                      <a16:colId xmlns:a16="http://schemas.microsoft.com/office/drawing/2014/main" val="20015"/>
                    </a:ext>
                  </a:extLst>
                </a:gridCol>
                <a:gridCol w="342900">
                  <a:extLst>
                    <a:ext uri="{9D8B030D-6E8A-4147-A177-3AD203B41FA5}">
                      <a16:colId xmlns:a16="http://schemas.microsoft.com/office/drawing/2014/main" val="20016"/>
                    </a:ext>
                  </a:extLst>
                </a:gridCol>
                <a:gridCol w="342900">
                  <a:extLst>
                    <a:ext uri="{9D8B030D-6E8A-4147-A177-3AD203B41FA5}">
                      <a16:colId xmlns:a16="http://schemas.microsoft.com/office/drawing/2014/main" val="20017"/>
                    </a:ext>
                  </a:extLst>
                </a:gridCol>
                <a:gridCol w="342900">
                  <a:extLst>
                    <a:ext uri="{9D8B030D-6E8A-4147-A177-3AD203B41FA5}">
                      <a16:colId xmlns:a16="http://schemas.microsoft.com/office/drawing/2014/main" val="20018"/>
                    </a:ext>
                  </a:extLst>
                </a:gridCol>
                <a:gridCol w="342900">
                  <a:extLst>
                    <a:ext uri="{9D8B030D-6E8A-4147-A177-3AD203B41FA5}">
                      <a16:colId xmlns:a16="http://schemas.microsoft.com/office/drawing/2014/main" val="20019"/>
                    </a:ext>
                  </a:extLst>
                </a:gridCol>
                <a:gridCol w="342900">
                  <a:extLst>
                    <a:ext uri="{9D8B030D-6E8A-4147-A177-3AD203B41FA5}">
                      <a16:colId xmlns:a16="http://schemas.microsoft.com/office/drawing/2014/main" val="20020"/>
                    </a:ext>
                  </a:extLst>
                </a:gridCol>
                <a:gridCol w="342900">
                  <a:extLst>
                    <a:ext uri="{9D8B030D-6E8A-4147-A177-3AD203B41FA5}">
                      <a16:colId xmlns:a16="http://schemas.microsoft.com/office/drawing/2014/main" val="20021"/>
                    </a:ext>
                  </a:extLst>
                </a:gridCol>
                <a:gridCol w="342900">
                  <a:extLst>
                    <a:ext uri="{9D8B030D-6E8A-4147-A177-3AD203B41FA5}">
                      <a16:colId xmlns:a16="http://schemas.microsoft.com/office/drawing/2014/main" val="20022"/>
                    </a:ext>
                  </a:extLst>
                </a:gridCol>
                <a:gridCol w="342900">
                  <a:extLst>
                    <a:ext uri="{9D8B030D-6E8A-4147-A177-3AD203B41FA5}">
                      <a16:colId xmlns:a16="http://schemas.microsoft.com/office/drawing/2014/main" val="20023"/>
                    </a:ext>
                  </a:extLst>
                </a:gridCol>
                <a:gridCol w="342900">
                  <a:extLst>
                    <a:ext uri="{9D8B030D-6E8A-4147-A177-3AD203B41FA5}">
                      <a16:colId xmlns:a16="http://schemas.microsoft.com/office/drawing/2014/main" val="20024"/>
                    </a:ext>
                  </a:extLst>
                </a:gridCol>
                <a:gridCol w="342900">
                  <a:extLst>
                    <a:ext uri="{9D8B030D-6E8A-4147-A177-3AD203B41FA5}">
                      <a16:colId xmlns:a16="http://schemas.microsoft.com/office/drawing/2014/main" val="20025"/>
                    </a:ext>
                  </a:extLst>
                </a:gridCol>
              </a:tblGrid>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42900">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a:p>
                  </a:txBody>
                  <a:tcPr marL="66563" marR="66563" marT="33281" marB="33281">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40277" y="2983870"/>
            <a:ext cx="8504039" cy="1130931"/>
          </a:xfrm>
          <a:prstGeom prst="rect">
            <a:avLst/>
          </a:prstGeom>
          <a:noFill/>
        </p:spPr>
        <p:txBody>
          <a:bodyPr wrap="square" lIns="91294" tIns="45647" rIns="91294" bIns="45647" rtlCol="0">
            <a:spAutoFit/>
          </a:bodyPr>
          <a:lstStyle/>
          <a:p>
            <a:pPr algn="ctr" defTabSz="685800">
              <a:buClrTx/>
            </a:pPr>
            <a:r>
              <a:rPr lang="lt-LT" sz="6750" kern="1200">
                <a:solidFill>
                  <a:srgbClr val="FF0000"/>
                </a:solidFill>
                <a:latin typeface="HP001 4 hàng" pitchFamily="34" charset="0"/>
                <a:ea typeface="+mn-ea"/>
                <a:cs typeface="+mn-cs"/>
              </a:rPr>
              <a:t> cá jập </a:t>
            </a:r>
            <a:endParaRPr lang="en-US" sz="6750" kern="1200">
              <a:solidFill>
                <a:srgbClr val="FF0000"/>
              </a:solidFill>
              <a:latin typeface="HP001 4 hàng" pitchFamily="34" charset="0"/>
              <a:ea typeface="+mn-ea"/>
              <a:cs typeface="+mn-cs"/>
            </a:endParaRPr>
          </a:p>
        </p:txBody>
      </p:sp>
    </p:spTree>
    <p:extLst>
      <p:ext uri="{BB962C8B-B14F-4D97-AF65-F5344CB8AC3E}">
        <p14:creationId xmlns:p14="http://schemas.microsoft.com/office/powerpoint/2010/main" val="485047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85901" y="445485"/>
            <a:ext cx="5977493" cy="4183666"/>
            <a:chOff x="3261519" y="457200"/>
            <a:chExt cx="5443611" cy="381000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90" t="35511" r="30362" b="29545"/>
            <a:stretch/>
          </p:blipFill>
          <p:spPr bwMode="auto">
            <a:xfrm>
              <a:off x="3261519" y="457200"/>
              <a:ext cx="5340928" cy="255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324" t="28977" r="30626" b="51989"/>
            <a:stretch/>
          </p:blipFill>
          <p:spPr bwMode="auto">
            <a:xfrm>
              <a:off x="3364201" y="2874817"/>
              <a:ext cx="5340929" cy="139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651818" y="1257300"/>
            <a:ext cx="5869008" cy="2213837"/>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6600" kern="1200">
                <a:solidFill>
                  <a:prstClr val="white"/>
                </a:solidFill>
                <a:latin typeface="Arial-Rounded" pitchFamily="34" charset="0"/>
                <a:ea typeface="Arial-Rounded" pitchFamily="34" charset="0"/>
                <a:cs typeface="Arial-Rounded" pitchFamily="34" charset="0"/>
              </a:rPr>
              <a:t>bút chì</a:t>
            </a:r>
          </a:p>
        </p:txBody>
      </p:sp>
    </p:spTree>
    <p:extLst>
      <p:ext uri="{BB962C8B-B14F-4D97-AF65-F5344CB8AC3E}">
        <p14:creationId xmlns:p14="http://schemas.microsoft.com/office/powerpoint/2010/main" val="3458362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12277"/>
            <a:ext cx="5152517" cy="2624264"/>
          </a:xfrm>
          <a:prstGeom prst="rect">
            <a:avLst/>
          </a:prstGeom>
        </p:spPr>
      </p:pic>
      <p:grpSp>
        <p:nvGrpSpPr>
          <p:cNvPr id="7" name="Group 6"/>
          <p:cNvGrpSpPr/>
          <p:nvPr/>
        </p:nvGrpSpPr>
        <p:grpSpPr>
          <a:xfrm>
            <a:off x="172858" y="152567"/>
            <a:ext cx="1965938" cy="705889"/>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197049" y="2971800"/>
            <a:ext cx="8732639"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buClrTx/>
            </a:pPr>
            <a:r>
              <a:rPr lang="en-US" sz="33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cxnSp>
        <p:nvCxnSpPr>
          <p:cNvPr id="32" name="Straight Connector 31"/>
          <p:cNvCxnSpPr/>
          <p:nvPr/>
        </p:nvCxnSpPr>
        <p:spPr>
          <a:xfrm>
            <a:off x="7142618" y="3541527"/>
            <a:ext cx="9410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804926" y="4023733"/>
            <a:ext cx="6996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893332" y="3589299"/>
            <a:ext cx="72711"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87701" y="2400300"/>
            <a:ext cx="390342" cy="283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142726" y="2853775"/>
            <a:ext cx="390342" cy="283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8831262" y="2745605"/>
            <a:ext cx="87980" cy="3795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099985" y="4579082"/>
            <a:ext cx="106457" cy="4174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6170" y="3829050"/>
            <a:ext cx="390342" cy="283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6478333" y="3968817"/>
            <a:ext cx="5029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206441" y="4787817"/>
            <a:ext cx="390342" cy="283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black"/>
                </a:solidFill>
                <a:latin typeface="Arial" pitchFamily="34" charset="0"/>
                <a:ea typeface="Arial-Rounded" pitchFamily="34" charset="0"/>
                <a:cs typeface="Arial" pitchFamily="34" charset="0"/>
              </a:rPr>
              <a:t>4</a:t>
            </a:r>
          </a:p>
        </p:txBody>
      </p:sp>
      <p:cxnSp>
        <p:nvCxnSpPr>
          <p:cNvPr id="20" name="Straight Connector 19"/>
          <p:cNvCxnSpPr/>
          <p:nvPr/>
        </p:nvCxnSpPr>
        <p:spPr>
          <a:xfrm flipH="1">
            <a:off x="4777575" y="4512289"/>
            <a:ext cx="106457" cy="4174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70010" y="4916977"/>
            <a:ext cx="4572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7250" y="1149248"/>
            <a:ext cx="3497580"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prstClr val="white"/>
                </a:solidFill>
                <a:latin typeface="Arial-Rounded" pitchFamily="34" charset="0"/>
                <a:ea typeface="Arial-Rounded" pitchFamily="34" charset="0"/>
                <a:cs typeface="Arial-Rounded" pitchFamily="34" charset="0"/>
              </a:rPr>
              <a:t>khắp</a:t>
            </a:r>
          </a:p>
        </p:txBody>
      </p:sp>
      <p:sp>
        <p:nvSpPr>
          <p:cNvPr id="7" name="Title 1"/>
          <p:cNvSpPr txBox="1">
            <a:spLocks/>
          </p:cNvSpPr>
          <p:nvPr/>
        </p:nvSpPr>
        <p:spPr>
          <a:xfrm>
            <a:off x="4678718" y="1149248"/>
            <a:ext cx="3497580"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prstClr val="white"/>
                </a:solidFill>
                <a:latin typeface="Arial-Rounded" pitchFamily="34" charset="0"/>
                <a:ea typeface="Arial-Rounded" pitchFamily="34" charset="0"/>
                <a:cs typeface="Arial-Rounded" pitchFamily="34" charset="0"/>
              </a:rPr>
              <a:t>hấp dẫn</a:t>
            </a:r>
          </a:p>
        </p:txBody>
      </p:sp>
      <p:sp>
        <p:nvSpPr>
          <p:cNvPr id="5" name="Title 1"/>
          <p:cNvSpPr txBox="1">
            <a:spLocks/>
          </p:cNvSpPr>
          <p:nvPr/>
        </p:nvSpPr>
        <p:spPr>
          <a:xfrm>
            <a:off x="4678718" y="2647331"/>
            <a:ext cx="3497580"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prstClr val="white"/>
                </a:solidFill>
                <a:latin typeface="Arial-Rounded" pitchFamily="34" charset="0"/>
                <a:ea typeface="Arial-Rounded" pitchFamily="34" charset="0"/>
                <a:cs typeface="Arial-Rounded" pitchFamily="34" charset="0"/>
              </a:rPr>
              <a:t>ấm áp</a:t>
            </a:r>
          </a:p>
        </p:txBody>
      </p:sp>
      <p:sp>
        <p:nvSpPr>
          <p:cNvPr id="6" name="Title 1"/>
          <p:cNvSpPr txBox="1">
            <a:spLocks/>
          </p:cNvSpPr>
          <p:nvPr/>
        </p:nvSpPr>
        <p:spPr>
          <a:xfrm>
            <a:off x="817250" y="2647331"/>
            <a:ext cx="3497580" cy="998199"/>
          </a:xfrm>
          <a:prstGeom prst="rect">
            <a:avLst/>
          </a:prstGeom>
          <a:solidFill>
            <a:srgbClr val="006F96"/>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7200">
                <a:solidFill>
                  <a:prstClr val="white"/>
                </a:solidFill>
                <a:latin typeface="Arial-Rounded" pitchFamily="34" charset="0"/>
                <a:ea typeface="Arial-Rounded" pitchFamily="34" charset="0"/>
                <a:cs typeface="Arial-Rounded" pitchFamily="34" charset="0"/>
              </a:rPr>
              <a:t>đầy ắp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99345" y="1173501"/>
            <a:ext cx="8732639"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buClrTx/>
            </a:pPr>
            <a:r>
              <a:rPr lang="en-US" sz="405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cxnSp>
        <p:nvCxnSpPr>
          <p:cNvPr id="47" name="Straight Connector 46"/>
          <p:cNvCxnSpPr/>
          <p:nvPr/>
        </p:nvCxnSpPr>
        <p:spPr>
          <a:xfrm>
            <a:off x="968762" y="857250"/>
            <a:ext cx="78503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85750" y="1439141"/>
            <a:ext cx="1699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5000" y="1986926"/>
            <a:ext cx="8534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255415" y="1439141"/>
            <a:ext cx="66765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5750" y="2571750"/>
            <a:ext cx="46082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70880" y="4136302"/>
            <a:ext cx="8458200"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Khi ngủ, “tôi” thế nào?</a:t>
            </a:r>
          </a:p>
        </p:txBody>
      </p:sp>
      <p:sp>
        <p:nvSpPr>
          <p:cNvPr id="13" name="Rounded Rectangle 12"/>
          <p:cNvSpPr/>
          <p:nvPr/>
        </p:nvSpPr>
        <p:spPr>
          <a:xfrm>
            <a:off x="370880" y="4136302"/>
            <a:ext cx="8458200"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Thức dậy, tôi có thể làm gì?</a:t>
            </a:r>
          </a:p>
        </p:txBody>
      </p:sp>
      <p:sp>
        <p:nvSpPr>
          <p:cNvPr id="18" name="Rounded Rectangle 17"/>
          <p:cNvSpPr/>
          <p:nvPr/>
        </p:nvSpPr>
        <p:spPr>
          <a:xfrm>
            <a:off x="370880" y="4136302"/>
            <a:ext cx="8458200"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Bạn có thể làm gì khi có “tôi”?</a:t>
            </a:r>
          </a:p>
        </p:txBody>
      </p:sp>
      <p:cxnSp>
        <p:nvCxnSpPr>
          <p:cNvPr id="19" name="Straight Connector 18"/>
          <p:cNvCxnSpPr/>
          <p:nvPr/>
        </p:nvCxnSpPr>
        <p:spPr>
          <a:xfrm>
            <a:off x="5372100" y="2571750"/>
            <a:ext cx="34669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9345" y="3096491"/>
            <a:ext cx="3915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70880" y="4136302"/>
            <a:ext cx="8458200" cy="81971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kern="1200">
                <a:solidFill>
                  <a:prstClr val="white"/>
                </a:solidFill>
                <a:latin typeface="Arial-Rounded" pitchFamily="34" charset="0"/>
                <a:ea typeface="Arial-Rounded" pitchFamily="34" charset="0"/>
                <a:cs typeface="Arial-Rounded" pitchFamily="34" charset="0"/>
              </a:rPr>
              <a:t>“Tôi” là ai?</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ột số điều nên lưu ý khi cho trẻ em xem tivi bố mẹ nên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24" y="1105738"/>
            <a:ext cx="4332395" cy="28827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mart Tivi Samsung 32 Inch UA32T4500A KXX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642" y="347569"/>
            <a:ext cx="4399048" cy="439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28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7049" y="3458159"/>
            <a:ext cx="8732639"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buClrTx/>
            </a:pPr>
            <a:r>
              <a:rPr lang="en-US" sz="2700">
                <a:solidFill>
                  <a:prstClr val="black"/>
                </a:solidFill>
                <a:latin typeface="Arial-Rounded" pitchFamily="34" charset="0"/>
                <a:ea typeface="Arial-Rounded" pitchFamily="34" charset="0"/>
                <a:cs typeface="Arial-Rounded" pitchFamily="34" charset="0"/>
              </a:rPr>
              <a:t>	</a:t>
            </a:r>
            <a:r>
              <a:rPr lang="en-US" sz="27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54" y="-97143"/>
            <a:ext cx="6714699" cy="375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2858" y="152567"/>
            <a:ext cx="1965938" cy="705889"/>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235488" y="707779"/>
            <a:ext cx="4723141" cy="49237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4500">
                <a:solidFill>
                  <a:prstClr val="black"/>
                </a:solidFill>
                <a:latin typeface="Arial-Rounded" pitchFamily="34" charset="0"/>
                <a:ea typeface="Arial-Rounded" pitchFamily="34" charset="0"/>
                <a:cs typeface="Arial-Rounded" pitchFamily="34" charset="0"/>
              </a:rPr>
              <a:t>Đồ vật quen thuộc</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56" y="1421740"/>
            <a:ext cx="5844404" cy="3700979"/>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85900"/>
            <a:ext cx="3790950" cy="144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7049" y="3458159"/>
            <a:ext cx="8732639" cy="1626849"/>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a:buClrTx/>
            </a:pPr>
            <a:r>
              <a:rPr lang="en-US" sz="2700">
                <a:solidFill>
                  <a:prstClr val="black"/>
                </a:solidFill>
                <a:latin typeface="Arial-Rounded" pitchFamily="34" charset="0"/>
                <a:ea typeface="Arial-Rounded" pitchFamily="34" charset="0"/>
                <a:cs typeface="Arial-Rounded" pitchFamily="34" charset="0"/>
              </a:rPr>
              <a:t>	</a:t>
            </a:r>
            <a:r>
              <a:rPr lang="en-US" sz="2700">
                <a:solidFill>
                  <a:srgbClr val="0070C0"/>
                </a:solidFill>
                <a:latin typeface="Arial-Rounded" pitchFamily="34" charset="0"/>
                <a:ea typeface="Arial-Rounded" pitchFamily="34" charset="0"/>
                <a:cs typeface="Arial-Rounded" pitchFamily="34" charset="0"/>
              </a:rPr>
              <a:t> Khi ngủ, tôi nằm im lìm, mặt đen sẫm lại. Thức dậy, tôi có thể đưa bạn chu du khắp nơi, khám phá thế giới hấp dẫn, đầy ắp màu sắc. Bạn có thể xem phim, nghe nhạc để có phút giây thư gian, ấm áp. Tôi là ai?</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54" y="-97143"/>
            <a:ext cx="6714699" cy="375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826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9985" y="1314450"/>
            <a:ext cx="5929742" cy="1200329"/>
          </a:xfrm>
          <a:prstGeom prst="rect">
            <a:avLst/>
          </a:prstGeom>
          <a:noFill/>
        </p:spPr>
        <p:txBody>
          <a:bodyPr wrap="square" rtlCol="0">
            <a:spAutoFit/>
          </a:bodyPr>
          <a:lstStyle/>
          <a:p>
            <a:pPr algn="ctr" defTabSz="685800">
              <a:buClrTx/>
            </a:pPr>
            <a:r>
              <a:rPr lang="en-US" sz="7200" kern="12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840334" y="2161488"/>
            <a:ext cx="1592601" cy="953187"/>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0070C0"/>
                </a:solidFill>
                <a:latin typeface="Arial-Rounded" pitchFamily="34" charset="0"/>
                <a:ea typeface="Arial-Rounded" pitchFamily="34" charset="0"/>
                <a:cs typeface="Arial-Rounded" pitchFamily="34" charset="0"/>
              </a:rPr>
              <a:t>s</a:t>
            </a:r>
          </a:p>
        </p:txBody>
      </p:sp>
      <p:sp>
        <p:nvSpPr>
          <p:cNvPr id="6" name="Title 1"/>
          <p:cNvSpPr txBox="1">
            <a:spLocks/>
          </p:cNvSpPr>
          <p:nvPr/>
        </p:nvSpPr>
        <p:spPr>
          <a:xfrm>
            <a:off x="4487944" y="2161488"/>
            <a:ext cx="1592601" cy="953187"/>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FF0000"/>
                </a:solidFill>
                <a:latin typeface="Arial-Rounded" pitchFamily="34" charset="0"/>
                <a:ea typeface="Arial-Rounded" pitchFamily="34" charset="0"/>
                <a:cs typeface="Arial-Rounded" pitchFamily="34" charset="0"/>
              </a:rPr>
              <a:t>ut</a:t>
            </a:r>
          </a:p>
        </p:txBody>
      </p:sp>
      <p:sp>
        <p:nvSpPr>
          <p:cNvPr id="8" name="Title 1"/>
          <p:cNvSpPr txBox="1">
            <a:spLocks/>
          </p:cNvSpPr>
          <p:nvPr/>
        </p:nvSpPr>
        <p:spPr>
          <a:xfrm>
            <a:off x="2841315" y="3252417"/>
            <a:ext cx="3221317" cy="976684"/>
          </a:xfrm>
          <a:prstGeom prst="rect">
            <a:avLst/>
          </a:prstGeom>
          <a:solidFill>
            <a:srgbClr val="FFE38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20000"/>
              </a:lnSpc>
              <a:spcBef>
                <a:spcPts val="599"/>
              </a:spcBef>
              <a:buClrTx/>
            </a:pPr>
            <a:r>
              <a:rPr lang="en-US" sz="6600">
                <a:solidFill>
                  <a:srgbClr val="0070C0"/>
                </a:solidFill>
                <a:latin typeface="Arial-Rounded" pitchFamily="34" charset="0"/>
                <a:ea typeface="Arial-Rounded" pitchFamily="34" charset="0"/>
                <a:cs typeface="Arial-Rounded" pitchFamily="34" charset="0"/>
              </a:rPr>
              <a:t>s</a:t>
            </a:r>
            <a:r>
              <a:rPr lang="en-US" sz="6600">
                <a:solidFill>
                  <a:srgbClr val="FF0000"/>
                </a:solidFill>
                <a:latin typeface="Arial-Rounded" pitchFamily="34" charset="0"/>
                <a:ea typeface="Arial-Rounded" pitchFamily="34" charset="0"/>
                <a:cs typeface="Arial-Rounded" pitchFamily="34" charset="0"/>
              </a:rPr>
              <a:t>ut</a:t>
            </a:r>
          </a:p>
        </p:txBody>
      </p:sp>
      <p:sp>
        <p:nvSpPr>
          <p:cNvPr id="9" name="Title 1"/>
          <p:cNvSpPr txBox="1">
            <a:spLocks/>
          </p:cNvSpPr>
          <p:nvPr/>
        </p:nvSpPr>
        <p:spPr>
          <a:xfrm>
            <a:off x="2743200"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ut</a:t>
            </a:r>
          </a:p>
        </p:txBody>
      </p:sp>
      <p:sp>
        <p:nvSpPr>
          <p:cNvPr id="10" name="Title 1"/>
          <p:cNvSpPr txBox="1">
            <a:spLocks/>
          </p:cNvSpPr>
          <p:nvPr/>
        </p:nvSpPr>
        <p:spPr>
          <a:xfrm>
            <a:off x="4074307" y="3598257"/>
            <a:ext cx="1513529" cy="702902"/>
          </a:xfrm>
          <a:prstGeom prst="rect">
            <a:avLst/>
          </a:prstGeom>
        </p:spPr>
        <p:txBody>
          <a:bodyPr vert="horz" lIns="30365" tIns="15182" rIns="30365" bIns="1518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0070C0"/>
                </a:solidFill>
                <a:latin typeface="Arial-Rounded"/>
                <a:ea typeface="Arial-Rounded"/>
                <a:cs typeface="Arial-Rounded"/>
              </a:rPr>
              <a:t>́</a:t>
            </a:r>
            <a:endParaRPr lang="en-US" sz="66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746432" y="1168341"/>
            <a:ext cx="1316199" cy="671345"/>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6600">
                <a:solidFill>
                  <a:srgbClr val="FF0000"/>
                </a:solidFill>
                <a:latin typeface="Arial-Rounded" pitchFamily="34" charset="0"/>
                <a:ea typeface="Arial-Rounded" pitchFamily="34" charset="0"/>
                <a:cs typeface="Arial-Rounded" pitchFamily="34" charset="0"/>
              </a:rPr>
              <a:t>ưt</a:t>
            </a:r>
          </a:p>
        </p:txBody>
      </p:sp>
    </p:spTree>
    <p:extLst>
      <p:ext uri="{BB962C8B-B14F-4D97-AF65-F5344CB8AC3E}">
        <p14:creationId xmlns:p14="http://schemas.microsoft.com/office/powerpoint/2010/main" val="2022848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1651818" y="1257300"/>
            <a:ext cx="5869008" cy="2213837"/>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6600" kern="1200">
                <a:solidFill>
                  <a:prstClr val="white"/>
                </a:solidFill>
                <a:latin typeface="Arial-Rounded" pitchFamily="34" charset="0"/>
                <a:ea typeface="Arial-Rounded" pitchFamily="34" charset="0"/>
                <a:cs typeface="Arial-Rounded" pitchFamily="34" charset="0"/>
              </a:rPr>
              <a:t>nứt nẻ</a:t>
            </a:r>
          </a:p>
          <a:p>
            <a:pPr algn="ctr" defTabSz="685800">
              <a:buClrTx/>
            </a:pPr>
            <a:r>
              <a:rPr lang="en-US" sz="6600" kern="1200">
                <a:solidFill>
                  <a:prstClr val="white"/>
                </a:solidFill>
                <a:latin typeface="Arial-Rounded" pitchFamily="34" charset="0"/>
                <a:ea typeface="Arial-Rounded" pitchFamily="34" charset="0"/>
                <a:cs typeface="Arial-Rounded" pitchFamily="34" charset="0"/>
              </a:rPr>
              <a:t>mứt dừa</a:t>
            </a:r>
          </a:p>
        </p:txBody>
      </p:sp>
    </p:spTree>
    <p:extLst>
      <p:ext uri="{BB962C8B-B14F-4D97-AF65-F5344CB8AC3E}">
        <p14:creationId xmlns:p14="http://schemas.microsoft.com/office/powerpoint/2010/main" val="245777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085850"/>
            <a:ext cx="2971800" cy="2971800"/>
          </a:xfrm>
          <a:prstGeom prst="rect">
            <a:avLst/>
          </a:prstGeom>
        </p:spPr>
      </p:pic>
    </p:spTree>
    <p:extLst>
      <p:ext uri="{BB962C8B-B14F-4D97-AF65-F5344CB8AC3E}">
        <p14:creationId xmlns:p14="http://schemas.microsoft.com/office/powerpoint/2010/main" val="4003022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00" y="1257300"/>
            <a:ext cx="3009642" cy="2212850"/>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267" y="4385537"/>
            <a:ext cx="749423" cy="7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nvGraphicFramePr>
        <p:xfrm>
          <a:off x="172858" y="242054"/>
          <a:ext cx="8778240" cy="4389120"/>
        </p:xfrm>
        <a:graphic>
          <a:graphicData uri="http://schemas.openxmlformats.org/drawingml/2006/table">
            <a:tbl>
              <a:tblPr firstRow="1" bandRow="1">
                <a:tableStyleId>{5C22544A-7EE6-4342-B048-85BDC9FD1C3A}</a:tableStyleId>
              </a:tblPr>
              <a:tblGrid>
                <a:gridCol w="548640">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gridCol w="548640">
                  <a:extLst>
                    <a:ext uri="{9D8B030D-6E8A-4147-A177-3AD203B41FA5}">
                      <a16:colId xmlns:a16="http://schemas.microsoft.com/office/drawing/2014/main" val="20007"/>
                    </a:ext>
                  </a:extLst>
                </a:gridCol>
                <a:gridCol w="548640">
                  <a:extLst>
                    <a:ext uri="{9D8B030D-6E8A-4147-A177-3AD203B41FA5}">
                      <a16:colId xmlns:a16="http://schemas.microsoft.com/office/drawing/2014/main" val="20008"/>
                    </a:ext>
                  </a:extLst>
                </a:gridCol>
                <a:gridCol w="548640">
                  <a:extLst>
                    <a:ext uri="{9D8B030D-6E8A-4147-A177-3AD203B41FA5}">
                      <a16:colId xmlns:a16="http://schemas.microsoft.com/office/drawing/2014/main" val="20009"/>
                    </a:ext>
                  </a:extLst>
                </a:gridCol>
                <a:gridCol w="548640">
                  <a:extLst>
                    <a:ext uri="{9D8B030D-6E8A-4147-A177-3AD203B41FA5}">
                      <a16:colId xmlns:a16="http://schemas.microsoft.com/office/drawing/2014/main" val="20010"/>
                    </a:ext>
                  </a:extLst>
                </a:gridCol>
                <a:gridCol w="548640">
                  <a:extLst>
                    <a:ext uri="{9D8B030D-6E8A-4147-A177-3AD203B41FA5}">
                      <a16:colId xmlns:a16="http://schemas.microsoft.com/office/drawing/2014/main" val="20011"/>
                    </a:ext>
                  </a:extLst>
                </a:gridCol>
                <a:gridCol w="548640">
                  <a:extLst>
                    <a:ext uri="{9D8B030D-6E8A-4147-A177-3AD203B41FA5}">
                      <a16:colId xmlns:a16="http://schemas.microsoft.com/office/drawing/2014/main" val="20012"/>
                    </a:ext>
                  </a:extLst>
                </a:gridCol>
                <a:gridCol w="548640">
                  <a:extLst>
                    <a:ext uri="{9D8B030D-6E8A-4147-A177-3AD203B41FA5}">
                      <a16:colId xmlns:a16="http://schemas.microsoft.com/office/drawing/2014/main" val="20013"/>
                    </a:ext>
                  </a:extLst>
                </a:gridCol>
                <a:gridCol w="548640">
                  <a:extLst>
                    <a:ext uri="{9D8B030D-6E8A-4147-A177-3AD203B41FA5}">
                      <a16:colId xmlns:a16="http://schemas.microsoft.com/office/drawing/2014/main" val="20014"/>
                    </a:ext>
                  </a:extLst>
                </a:gridCol>
                <a:gridCol w="548640">
                  <a:extLst>
                    <a:ext uri="{9D8B030D-6E8A-4147-A177-3AD203B41FA5}">
                      <a16:colId xmlns:a16="http://schemas.microsoft.com/office/drawing/2014/main" val="20015"/>
                    </a:ext>
                  </a:extLst>
                </a:gridCol>
              </a:tblGrid>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8640">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531" marR="88531" marT="44375" marB="44375">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2536298" y="887376"/>
            <a:ext cx="6878290" cy="3404631"/>
          </a:xfrm>
          <a:prstGeom prst="rect">
            <a:avLst/>
          </a:prstGeom>
          <a:noFill/>
        </p:spPr>
        <p:txBody>
          <a:bodyPr wrap="square" lIns="91294" tIns="45647" rIns="91294" bIns="45647" rtlCol="0">
            <a:spAutoFit/>
          </a:bodyPr>
          <a:lstStyle/>
          <a:p>
            <a:pPr defTabSz="685800">
              <a:buClrTx/>
            </a:pPr>
            <a:r>
              <a:rPr lang="el-GR" sz="21525" kern="1200">
                <a:solidFill>
                  <a:srgbClr val="FF0000"/>
                </a:solidFill>
                <a:latin typeface="HP001 4 hàng" pitchFamily="34" charset="0"/>
                <a:ea typeface="+mn-ea"/>
                <a:cs typeface="+mn-cs"/>
              </a:rPr>
              <a:t>λ</a:t>
            </a:r>
            <a:r>
              <a:rPr lang="en-US" sz="21525" kern="1200">
                <a:solidFill>
                  <a:srgbClr val="FF0000"/>
                </a:solidFill>
                <a:latin typeface="HP001 4 hàng" pitchFamily="34" charset="0"/>
                <a:ea typeface="+mn-ea"/>
                <a:cs typeface="+mn-cs"/>
              </a:rPr>
              <a:t>Ǽt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0522" y="-15060"/>
            <a:ext cx="2032167" cy="1284257"/>
          </a:xfrm>
          <a:prstGeom prst="rect">
            <a:avLst/>
          </a:prstGeom>
        </p:spPr>
      </p:pic>
    </p:spTree>
    <p:extLst>
      <p:ext uri="{BB962C8B-B14F-4D97-AF65-F5344CB8AC3E}">
        <p14:creationId xmlns:p14="http://schemas.microsoft.com/office/powerpoint/2010/main" val="404594818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605</Words>
  <Application>Microsoft Office PowerPoint</Application>
  <PresentationFormat>Trình chiếu Trên màn hình (16:9)</PresentationFormat>
  <Paragraphs>198</Paragraphs>
  <Slides>48</Slides>
  <Notes>29</Notes>
  <HiddenSlides>0</HiddenSlides>
  <MMClips>3</MMClips>
  <ScaleCrop>false</ScaleCrop>
  <HeadingPairs>
    <vt:vector size="6" baseType="variant">
      <vt:variant>
        <vt:lpstr>Phông được Dùng</vt:lpstr>
      </vt:variant>
      <vt:variant>
        <vt:i4>16</vt:i4>
      </vt:variant>
      <vt:variant>
        <vt:lpstr>Chủ đề</vt:lpstr>
      </vt:variant>
      <vt:variant>
        <vt:i4>2</vt:i4>
      </vt:variant>
      <vt:variant>
        <vt:lpstr>Tiêu đề Bản chiếu</vt:lpstr>
      </vt:variant>
      <vt:variant>
        <vt:i4>48</vt:i4>
      </vt:variant>
    </vt:vector>
  </HeadingPairs>
  <TitlesOfParts>
    <vt:vector size="66" baseType="lpstr">
      <vt:lpstr>.VnArial</vt:lpstr>
      <vt:lpstr>.VnCooper</vt:lpstr>
      <vt:lpstr>Aptos</vt:lpstr>
      <vt:lpstr>Aptos Display</vt:lpstr>
      <vt:lpstr>Arial</vt:lpstr>
      <vt:lpstr>Arial Rounded MT Bold</vt:lpstr>
      <vt:lpstr>Arial-Rounded</vt:lpstr>
      <vt:lpstr>Arrus-Black</vt:lpstr>
      <vt:lpstr>AvantGarde</vt:lpstr>
      <vt:lpstr>Bandit</vt:lpstr>
      <vt:lpstr>Calibri</vt:lpstr>
      <vt:lpstr>DomCasual</vt:lpstr>
      <vt:lpstr>Garamond</vt:lpstr>
      <vt:lpstr>HP001 4 hàng</vt:lpstr>
      <vt:lpstr>HP001 4H</vt:lpstr>
      <vt:lpstr>Times New Roman</vt:lpstr>
      <vt:lpstr>1_Office Theme</vt:lpstr>
      <vt:lpstr>3_Office Theme</vt:lpstr>
      <vt:lpstr>Bản trình bày PowerPoint</vt:lpstr>
      <vt:lpstr>TIẾNG VIỆT 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Windows 10</cp:lastModifiedBy>
  <cp:revision>47</cp:revision>
  <dcterms:modified xsi:type="dcterms:W3CDTF">2025-11-28T04:49:27Z</dcterms:modified>
</cp:coreProperties>
</file>