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  <p:sldMasterId id="2147483712" r:id="rId2"/>
    <p:sldMasterId id="2147483726" r:id="rId3"/>
    <p:sldMasterId id="2147483751" r:id="rId4"/>
    <p:sldMasterId id="2147483757" r:id="rId5"/>
    <p:sldMasterId id="2147483770" r:id="rId6"/>
    <p:sldMasterId id="2147483782" r:id="rId7"/>
    <p:sldMasterId id="2147483794" r:id="rId8"/>
  </p:sldMasterIdLst>
  <p:notesMasterIdLst>
    <p:notesMasterId r:id="rId33"/>
  </p:notesMasterIdLst>
  <p:sldIdLst>
    <p:sldId id="7636" r:id="rId9"/>
    <p:sldId id="286" r:id="rId10"/>
    <p:sldId id="302" r:id="rId11"/>
    <p:sldId id="287" r:id="rId12"/>
    <p:sldId id="301" r:id="rId13"/>
    <p:sldId id="323" r:id="rId14"/>
    <p:sldId id="282" r:id="rId15"/>
    <p:sldId id="292" r:id="rId16"/>
    <p:sldId id="291" r:id="rId17"/>
    <p:sldId id="297" r:id="rId18"/>
    <p:sldId id="306" r:id="rId19"/>
    <p:sldId id="261" r:id="rId20"/>
    <p:sldId id="324" r:id="rId21"/>
    <p:sldId id="322" r:id="rId22"/>
    <p:sldId id="334" r:id="rId23"/>
    <p:sldId id="268" r:id="rId24"/>
    <p:sldId id="325" r:id="rId25"/>
    <p:sldId id="327" r:id="rId26"/>
    <p:sldId id="328" r:id="rId27"/>
    <p:sldId id="329" r:id="rId28"/>
    <p:sldId id="330" r:id="rId29"/>
    <p:sldId id="331" r:id="rId30"/>
    <p:sldId id="332" r:id="rId31"/>
    <p:sldId id="33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E3B46-6601-4EF2-8B8E-68170E5DB268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A49CA-5370-4504-9C50-79009DFDB6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146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A49CA-5370-4504-9C50-79009DFDB6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62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684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1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2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7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3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2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47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1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2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7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1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6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0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5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2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5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2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9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9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2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6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209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950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38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411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72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12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81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678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76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442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840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26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533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920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688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265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232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992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6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666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577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343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92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32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4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69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6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2025/11/28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530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3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5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3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525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5.png"/><Relationship Id="rId4" Type="http://schemas.openxmlformats.org/officeDocument/2006/relationships/tags" Target="../tags/tag4.xm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304800"/>
            <a:ext cx="9166413" cy="41549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55 : </a:t>
            </a:r>
            <a:r>
              <a:rPr lang="en-US" sz="3600" b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và kể chuyện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1+2)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7400" y="510540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 viên: Đào Thị Kim Liên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1A3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0550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xịt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sập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ì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ngả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0550" y="194182"/>
            <a:ext cx="10972800" cy="486156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xịt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sập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ì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124200" y="533400"/>
            <a:ext cx="3145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54668" y="13716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82563" y="5531047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 trời có màu sắc như thế nào lúc có mưa?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695700" y="2286000"/>
            <a:ext cx="48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35268" y="4256688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19600" y="4256688"/>
            <a:ext cx="662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82563" y="5531047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sấm sét như thế nào?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2563" y="5531047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 cơm mưa có gì xuất hiện?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2563" y="5531047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 cơn mưa, vạn vật như thế nào?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978148" y="5003188"/>
            <a:ext cx="45844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0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AC3672B-07D8-4EE7-BBA4-E0D71DCC2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9984"/>
            <a:ext cx="2844597" cy="830263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1B431107-A849-4194-8AFA-4B48A53E0C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1135459" y="219984"/>
            <a:ext cx="887874" cy="65024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5D63D5E-B1C6-4DD3-BBEE-6DB27AA77D5A}"/>
              </a:ext>
            </a:extLst>
          </p:cNvPr>
          <p:cNvGrpSpPr/>
          <p:nvPr/>
        </p:nvGrpSpPr>
        <p:grpSpPr>
          <a:xfrm>
            <a:off x="1495574" y="2460227"/>
            <a:ext cx="9200851" cy="2634961"/>
            <a:chOff x="1161731" y="3040604"/>
            <a:chExt cx="6592992" cy="2634961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C72D5D5-9D40-4099-9718-86DB86A759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99"/>
            <a:stretch/>
          </p:blipFill>
          <p:spPr bwMode="auto">
            <a:xfrm>
              <a:off x="1161731" y="3040604"/>
              <a:ext cx="6592992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F379889-87D6-4DED-95A5-6FDC8E5E02F8}"/>
                </a:ext>
              </a:extLst>
            </p:cNvPr>
            <p:cNvSpPr/>
            <p:nvPr/>
          </p:nvSpPr>
          <p:spPr>
            <a:xfrm>
              <a:off x="1667228" y="3614245"/>
              <a:ext cx="5481280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vi-VN" sz="4251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Gần hồ có ngọn tháp cao vút.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3D5C8E3-F899-4416-8F54-25F94FAE20A1}"/>
              </a:ext>
            </a:extLst>
          </p:cNvPr>
          <p:cNvCxnSpPr/>
          <p:nvPr/>
        </p:nvCxnSpPr>
        <p:spPr>
          <a:xfrm>
            <a:off x="1961875" y="3325807"/>
            <a:ext cx="648251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E29F097-7AC9-4E6A-9B7B-C78E190EFA41}"/>
              </a:ext>
            </a:extLst>
          </p:cNvPr>
          <p:cNvCxnSpPr/>
          <p:nvPr/>
        </p:nvCxnSpPr>
        <p:spPr>
          <a:xfrm flipH="1">
            <a:off x="9448800" y="2739408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8CC390-7308-427F-B92F-EF25AAD026DD}"/>
              </a:ext>
            </a:extLst>
          </p:cNvPr>
          <p:cNvSpPr txBox="1"/>
          <p:nvPr/>
        </p:nvSpPr>
        <p:spPr>
          <a:xfrm>
            <a:off x="5105400" y="2286000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475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F45E77-0720-48A6-BF93-F6BCBD7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586A4C-9631-45A8-92AE-E28B23E9F3D8}"/>
              </a:ext>
            </a:extLst>
          </p:cNvPr>
          <p:cNvGrpSpPr/>
          <p:nvPr/>
        </p:nvGrpSpPr>
        <p:grpSpPr>
          <a:xfrm>
            <a:off x="1821904" y="1362066"/>
            <a:ext cx="9039636" cy="2919569"/>
            <a:chOff x="1868200" y="2198564"/>
            <a:chExt cx="9039636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F3A340AF-2F91-47EF-A0B9-83BBA40BBB80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FDC8C3-7387-4FD6-88A6-77B53BAAB3AC}"/>
                </a:ext>
              </a:extLst>
            </p:cNvPr>
            <p:cNvSpPr txBox="1"/>
            <p:nvPr/>
          </p:nvSpPr>
          <p:spPr>
            <a:xfrm>
              <a:off x="3553836" y="2411854"/>
              <a:ext cx="51767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5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54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3116D8-4AC4-4021-969C-A98CEE8184AB}"/>
                </a:ext>
              </a:extLst>
            </p:cNvPr>
            <p:cNvSpPr txBox="1"/>
            <p:nvPr/>
          </p:nvSpPr>
          <p:spPr>
            <a:xfrm>
              <a:off x="2530323" y="3368993"/>
              <a:ext cx="83775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Mật ong của gấu con.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31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Mật ong của Gấu con  The Honey of the Cub  Tiếng Việt 1 tập 1 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4EAE59BF-C1BC-4B3F-92A8-32AD2E000D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FEB90-B9D7-405C-B4A4-1BCBC14D8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16" y="-22261"/>
            <a:ext cx="4286373" cy="1251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5A0E0-DB48-4969-BEE2-3B3B000E30F8}"/>
              </a:ext>
            </a:extLst>
          </p:cNvPr>
          <p:cNvSpPr txBox="1"/>
          <p:nvPr/>
        </p:nvSpPr>
        <p:spPr>
          <a:xfrm>
            <a:off x="5477758" y="131609"/>
            <a:ext cx="42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Quicksand Medium" panose="00000600000000000000" pitchFamily="2" charset="0"/>
              </a:rPr>
              <a:t>Mật</a:t>
            </a:r>
            <a:r>
              <a:rPr lang="en-US" sz="3600" b="1" dirty="0">
                <a:latin typeface="Quicksand Medium" panose="00000600000000000000" pitchFamily="2" charset="0"/>
              </a:rPr>
              <a:t> </a:t>
            </a:r>
            <a:r>
              <a:rPr lang="en-US" sz="3600" b="1" dirty="0" err="1">
                <a:latin typeface="Quicksand Medium" panose="00000600000000000000" pitchFamily="2" charset="0"/>
              </a:rPr>
              <a:t>ong</a:t>
            </a:r>
            <a:r>
              <a:rPr lang="en-US" sz="3600" b="1" dirty="0">
                <a:latin typeface="Quicksand Medium" panose="00000600000000000000" pitchFamily="2" charset="0"/>
              </a:rPr>
              <a:t> </a:t>
            </a:r>
            <a:r>
              <a:rPr lang="en-US" sz="3600" b="1" dirty="0" err="1">
                <a:latin typeface="Quicksand Medium" panose="00000600000000000000" pitchFamily="2" charset="0"/>
              </a:rPr>
              <a:t>của</a:t>
            </a:r>
            <a:r>
              <a:rPr lang="en-US" sz="3600" b="1" dirty="0">
                <a:latin typeface="Quicksand Medium" panose="00000600000000000000" pitchFamily="2" charset="0"/>
              </a:rPr>
              <a:t> </a:t>
            </a:r>
            <a:r>
              <a:rPr lang="en-US" sz="3600" b="1" dirty="0" err="1">
                <a:latin typeface="Quicksand Medium" panose="00000600000000000000" pitchFamily="2" charset="0"/>
              </a:rPr>
              <a:t>gấu</a:t>
            </a:r>
            <a:r>
              <a:rPr lang="en-US" sz="3600" b="1" dirty="0">
                <a:latin typeface="Quicksand Medium" panose="00000600000000000000" pitchFamily="2" charset="0"/>
              </a:rPr>
              <a:t> con.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88DE28-1BDB-4E83-8F38-4E229F3D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4" t="9363" r="48590" b="2030"/>
          <a:stretch/>
        </p:blipFill>
        <p:spPr>
          <a:xfrm>
            <a:off x="4038600" y="995031"/>
            <a:ext cx="3360138" cy="2433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F6B4E9-73AA-49C6-99DB-FA953061B6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77" t="3352" b="2119"/>
          <a:stretch/>
        </p:blipFill>
        <p:spPr>
          <a:xfrm>
            <a:off x="7593260" y="838200"/>
            <a:ext cx="3227140" cy="2632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80710-30F9-43FA-BF55-719A91C461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1" t="1629" r="54495" b="2904"/>
          <a:stretch/>
        </p:blipFill>
        <p:spPr>
          <a:xfrm>
            <a:off x="4038600" y="3570009"/>
            <a:ext cx="3360138" cy="2906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4233CA-BDF1-44AD-B8CE-EB2D19F61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754" t="1613" r="2623" b="2467"/>
          <a:stretch/>
        </p:blipFill>
        <p:spPr>
          <a:xfrm>
            <a:off x="7631750" y="3570008"/>
            <a:ext cx="3645850" cy="298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FEB90-B9D7-405C-B4A4-1BCBC14D8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16" y="-22261"/>
            <a:ext cx="4286373" cy="1251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5A0E0-DB48-4969-BEE2-3B3B000E30F8}"/>
              </a:ext>
            </a:extLst>
          </p:cNvPr>
          <p:cNvSpPr txBox="1"/>
          <p:nvPr/>
        </p:nvSpPr>
        <p:spPr>
          <a:xfrm>
            <a:off x="5477758" y="131609"/>
            <a:ext cx="42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Mật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gấu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</a:rPr>
              <a:t> con.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88DE28-1BDB-4E83-8F38-4E229F3D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34" t="9363" r="48590" b="2030"/>
          <a:stretch/>
        </p:blipFill>
        <p:spPr>
          <a:xfrm>
            <a:off x="4038600" y="995031"/>
            <a:ext cx="3360138" cy="2433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F6B4E9-73AA-49C6-99DB-FA953061B6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177" t="3352" b="2119"/>
          <a:stretch/>
        </p:blipFill>
        <p:spPr>
          <a:xfrm>
            <a:off x="7593260" y="838200"/>
            <a:ext cx="3227140" cy="2632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80710-30F9-43FA-BF55-719A91C461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81" t="1629" r="54495" b="2904"/>
          <a:stretch/>
        </p:blipFill>
        <p:spPr>
          <a:xfrm>
            <a:off x="4038600" y="3570009"/>
            <a:ext cx="3360138" cy="2906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4233CA-BDF1-44AD-B8CE-EB2D19F61B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754" t="1613" r="2623" b="2467"/>
          <a:stretch/>
        </p:blipFill>
        <p:spPr>
          <a:xfrm>
            <a:off x="7631750" y="3570008"/>
            <a:ext cx="3645850" cy="2983192"/>
          </a:xfrm>
          <a:prstGeom prst="rect">
            <a:avLst/>
          </a:prstGeom>
        </p:spPr>
      </p:pic>
      <p:pic>
        <p:nvPicPr>
          <p:cNvPr id="12" name="Mật ong của gấu con">
            <a:hlinkClick r:id="" action="ppaction://media"/>
            <a:extLst>
              <a:ext uri="{FF2B5EF4-FFF2-40B4-BE49-F238E27FC236}">
                <a16:creationId xmlns:a16="http://schemas.microsoft.com/office/drawing/2014/main" id="{C4BE4778-EF59-436A-BDF0-B3BE8D436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9400" y="1414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6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422C11A-2B50-4901-9B13-35068280110A}"/>
              </a:ext>
            </a:extLst>
          </p:cNvPr>
          <p:cNvSpPr txBox="1"/>
          <p:nvPr/>
        </p:nvSpPr>
        <p:spPr>
          <a:xfrm>
            <a:off x="1981200" y="5925234"/>
            <a:ext cx="883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mẹ đã chuẩn bị gì cho gấu con đi chơi</a:t>
            </a: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A8B1A5-675D-4CE2-86C7-1B68EE07A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1853873" cy="541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A4DAE3-AD9B-4A91-8FAA-4F154BBC71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4" t="9363" r="48590" b="2030"/>
          <a:stretch/>
        </p:blipFill>
        <p:spPr>
          <a:xfrm>
            <a:off x="3373803" y="460847"/>
            <a:ext cx="5558364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B24B84-175C-446D-BE42-8312A368B61F}"/>
              </a:ext>
            </a:extLst>
          </p:cNvPr>
          <p:cNvSpPr txBox="1"/>
          <p:nvPr/>
        </p:nvSpPr>
        <p:spPr>
          <a:xfrm>
            <a:off x="3657600" y="5858923"/>
            <a:ext cx="6952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gấu con giấu lọ mật ong đi</a:t>
            </a: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F2681-4285-46C4-9E0B-0FEFEA753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1853873" cy="54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DD43F9-99D3-4FE7-99B5-245DF0E1E5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77" t="3352" b="2119"/>
          <a:stretch/>
        </p:blipFill>
        <p:spPr>
          <a:xfrm>
            <a:off x="3810000" y="381000"/>
            <a:ext cx="5177923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63758" y="234334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31534" y="1314497"/>
            <a:ext cx="783777" cy="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419199" y="1136535"/>
            <a:ext cx="880848" cy="1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3604" y="2628207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14394" y="1298457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4350" y="3741004"/>
            <a:ext cx="377190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8153401" y="5314950"/>
            <a:ext cx="124099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endParaRPr lang="en-US" sz="33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EB2C73-9007-4F16-B631-03EAA3873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1853873" cy="541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D7D7D7-7E73-44DD-8569-AEC669EB1104}"/>
              </a:ext>
            </a:extLst>
          </p:cNvPr>
          <p:cNvSpPr txBox="1"/>
          <p:nvPr/>
        </p:nvSpPr>
        <p:spPr>
          <a:xfrm>
            <a:off x="3657600" y="5715000"/>
            <a:ext cx="5933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ăn bị mất, các bạn làm gì</a:t>
            </a:r>
            <a:r>
              <a:rPr lang="vi-V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830D87-B823-4019-9C96-EF4E9FA66B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1" t="1629" r="54495" b="2904"/>
          <a:stretch/>
        </p:blipFill>
        <p:spPr>
          <a:xfrm>
            <a:off x="3563290" y="223315"/>
            <a:ext cx="5558364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2E4E797-3F95-4621-8A36-49AB9D711708}"/>
              </a:ext>
            </a:extLst>
          </p:cNvPr>
          <p:cNvSpPr txBox="1"/>
          <p:nvPr/>
        </p:nvSpPr>
        <p:spPr>
          <a:xfrm>
            <a:off x="2667000" y="5867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mật ong cho các bạn, gấu con nghĩ gì</a:t>
            </a: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4A9022-1F92-496A-BE86-E6E48FBEB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723"/>
            <a:ext cx="2558904" cy="746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2306F0-5C5E-497C-A197-559CCECCD5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54" t="1613" r="2623" b="2467"/>
          <a:stretch/>
        </p:blipFill>
        <p:spPr>
          <a:xfrm>
            <a:off x="3505200" y="381000"/>
            <a:ext cx="6275931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639537-3396-41CE-9857-A59F1E18E3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7348"/>
            <a:ext cx="1853873" cy="541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55D594-ACA1-460A-8A1E-6D143E3724A9}"/>
              </a:ext>
            </a:extLst>
          </p:cNvPr>
          <p:cNvSpPr txBox="1"/>
          <p:nvPr/>
        </p:nvSpPr>
        <p:spPr>
          <a:xfrm>
            <a:off x="4343400" y="363414"/>
            <a:ext cx="3825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prstClr val="black"/>
                </a:solidFill>
                <a:latin typeface="Quicksand Medium" panose="00000600000000000000" pitchFamily="2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Quicksand Medium" panose="00000600000000000000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Quicksand Medium" panose="00000600000000000000" pitchFamily="2" charset="0"/>
              </a:rPr>
              <a:t>ong</a:t>
            </a:r>
            <a:r>
              <a:rPr lang="en-US" sz="3200" b="1" dirty="0">
                <a:solidFill>
                  <a:prstClr val="black"/>
                </a:solidFill>
                <a:latin typeface="Quicksand Medium" panose="00000600000000000000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Quicksand Medium" panose="00000600000000000000" pitchFamily="2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Quicksand Medium" panose="00000600000000000000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Quicksand Medium" panose="00000600000000000000" pitchFamily="2" charset="0"/>
              </a:rPr>
              <a:t>gấu</a:t>
            </a:r>
            <a:r>
              <a:rPr lang="en-US" sz="3200" b="1" dirty="0">
                <a:solidFill>
                  <a:prstClr val="black"/>
                </a:solidFill>
                <a:latin typeface="Quicksand Medium" panose="00000600000000000000" pitchFamily="2" charset="0"/>
              </a:rPr>
              <a:t> con.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06A051-CAA9-4753-84A0-1669E95517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4" t="9363" r="48590" b="2030"/>
          <a:stretch/>
        </p:blipFill>
        <p:spPr>
          <a:xfrm>
            <a:off x="3202415" y="1334582"/>
            <a:ext cx="2651384" cy="2558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D18851-0274-4E37-B572-43B3A2D0AF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77" t="3352" b="2119"/>
          <a:stretch/>
        </p:blipFill>
        <p:spPr>
          <a:xfrm>
            <a:off x="6341813" y="1146569"/>
            <a:ext cx="2651384" cy="2746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AAC40C-D246-4B7F-81DD-99D01106B0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1" t="1629" r="54495" b="2904"/>
          <a:stretch/>
        </p:blipFill>
        <p:spPr>
          <a:xfrm>
            <a:off x="3202415" y="4081494"/>
            <a:ext cx="2651384" cy="2558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B62A7C-FAAF-4247-BA95-27CA0E9EAD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754" t="1613" r="2623" b="2467"/>
          <a:stretch/>
        </p:blipFill>
        <p:spPr>
          <a:xfrm>
            <a:off x="6341814" y="4081493"/>
            <a:ext cx="2993669" cy="25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458;p21">
            <a:extLst>
              <a:ext uri="{FF2B5EF4-FFF2-40B4-BE49-F238E27FC236}">
                <a16:creationId xmlns:a16="http://schemas.microsoft.com/office/drawing/2014/main" id="{E3AAE0D8-A3F4-4FC9-825E-BBF617A12028}"/>
              </a:ext>
            </a:extLst>
          </p:cNvPr>
          <p:cNvGrpSpPr/>
          <p:nvPr/>
        </p:nvGrpSpPr>
        <p:grpSpPr>
          <a:xfrm>
            <a:off x="2062311" y="243370"/>
            <a:ext cx="7906808" cy="1668661"/>
            <a:chOff x="2006019" y="49159"/>
            <a:chExt cx="5930106" cy="1251496"/>
          </a:xfrm>
        </p:grpSpPr>
        <p:sp>
          <p:nvSpPr>
            <p:cNvPr id="68" name="Google Shape;459;p21">
              <a:extLst>
                <a:ext uri="{FF2B5EF4-FFF2-40B4-BE49-F238E27FC236}">
                  <a16:creationId xmlns:a16="http://schemas.microsoft.com/office/drawing/2014/main" id="{689DEF57-5589-4B2A-BFC2-630A3CE57320}"/>
                </a:ext>
              </a:extLst>
            </p:cNvPr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endParaRPr>
            </a:p>
          </p:txBody>
        </p:sp>
        <p:sp>
          <p:nvSpPr>
            <p:cNvPr id="69" name="Google Shape;460;p21">
              <a:extLst>
                <a:ext uri="{FF2B5EF4-FFF2-40B4-BE49-F238E27FC236}">
                  <a16:creationId xmlns:a16="http://schemas.microsoft.com/office/drawing/2014/main" id="{2BDF9B41-A5FD-4E07-A354-0FBAD41FF700}"/>
                </a:ext>
              </a:extLst>
            </p:cNvPr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endParaRPr>
            </a:p>
          </p:txBody>
        </p:sp>
        <p:sp>
          <p:nvSpPr>
            <p:cNvPr id="70" name="Google Shape;461;p21">
              <a:extLst>
                <a:ext uri="{FF2B5EF4-FFF2-40B4-BE49-F238E27FC236}">
                  <a16:creationId xmlns:a16="http://schemas.microsoft.com/office/drawing/2014/main" id="{525D0FD0-318C-428B-8C7B-E1EC480DD1EC}"/>
                </a:ext>
              </a:extLst>
            </p:cNvPr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endParaRPr>
            </a:p>
          </p:txBody>
        </p:sp>
      </p:grpSp>
      <p:sp>
        <p:nvSpPr>
          <p:cNvPr id="71" name="Google Shape;462;p21">
            <a:extLst>
              <a:ext uri="{FF2B5EF4-FFF2-40B4-BE49-F238E27FC236}">
                <a16:creationId xmlns:a16="http://schemas.microsoft.com/office/drawing/2014/main" id="{A500ECDA-B255-4F39-A8BA-BE08191E57F2}"/>
              </a:ext>
            </a:extLst>
          </p:cNvPr>
          <p:cNvSpPr txBox="1">
            <a:spLocks/>
          </p:cNvSpPr>
          <p:nvPr/>
        </p:nvSpPr>
        <p:spPr>
          <a:xfrm>
            <a:off x="3282889" y="624621"/>
            <a:ext cx="562622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Ý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42FFFA-BC90-4403-8F51-E9EE32B41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516387"/>
            <a:ext cx="7848600" cy="25860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r>
              <a:rPr lang="vi-VN" altLang="en-US" sz="5400" b="1" dirty="0">
                <a:latin typeface="HP001 4 hàng" panose="020B0603050302020204" pitchFamily="34" charset="0"/>
              </a:rPr>
              <a:t>Câu chuyện khuyên ta biết ứng xử, quan tâm và biết chia sẻ với bạn bè.</a:t>
            </a:r>
            <a:endParaRPr lang="en-US" altLang="en-US" sz="5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3157536" y="1588445"/>
            <a:ext cx="58769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2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7814851" y="4296636"/>
            <a:ext cx="2857500" cy="1727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49192" y="4963239"/>
            <a:ext cx="1568269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12054" y="4937041"/>
            <a:ext cx="174802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37597" y="4937041"/>
            <a:ext cx="167121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9192" y="4971126"/>
            <a:ext cx="1568269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0459" y="4937041"/>
            <a:ext cx="167121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14996" y="370796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780549" y="3388128"/>
            <a:ext cx="884186" cy="11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882635" y="2066796"/>
            <a:ext cx="680015" cy="8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339890" y="4065894"/>
            <a:ext cx="877991" cy="111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6323519" y="4459399"/>
            <a:ext cx="831398" cy="10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428304" y="2108372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25989 -0.2240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8628 0.022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7 L 0.20612 -0.351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3 L 0.20743 0.0307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1" bldLvl="0" animBg="1"/>
      <p:bldP spid="14" grpId="0" bldLvl="0" animBg="1"/>
      <p:bldP spid="14" grpId="1" bldLvl="0" animBg="1"/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54;p13">
            <a:extLst>
              <a:ext uri="{FF2B5EF4-FFF2-40B4-BE49-F238E27FC236}">
                <a16:creationId xmlns:a16="http://schemas.microsoft.com/office/drawing/2014/main" id="{CBC80C26-E929-474C-9E62-EE9640F25C84}"/>
              </a:ext>
            </a:extLst>
          </p:cNvPr>
          <p:cNvSpPr txBox="1">
            <a:spLocks/>
          </p:cNvSpPr>
          <p:nvPr/>
        </p:nvSpPr>
        <p:spPr>
          <a:xfrm>
            <a:off x="3939122" y="965357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6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55</a:t>
            </a:r>
          </a:p>
        </p:txBody>
      </p:sp>
      <p:sp>
        <p:nvSpPr>
          <p:cNvPr id="15" name="Google Shape;55;p13">
            <a:extLst>
              <a:ext uri="{FF2B5EF4-FFF2-40B4-BE49-F238E27FC236}">
                <a16:creationId xmlns:a16="http://schemas.microsoft.com/office/drawing/2014/main" id="{FB4EA56B-1E05-4134-926B-14B4B2BE219D}"/>
              </a:ext>
            </a:extLst>
          </p:cNvPr>
          <p:cNvSpPr txBox="1">
            <a:spLocks/>
          </p:cNvSpPr>
          <p:nvPr/>
        </p:nvSpPr>
        <p:spPr>
          <a:xfrm>
            <a:off x="3352800" y="2895600"/>
            <a:ext cx="633861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5200"/>
              <a:buNone/>
            </a:pPr>
            <a:r>
              <a:rPr lang="en-GB" sz="5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5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5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5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5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5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 algn="ctr">
              <a:buClr>
                <a:schemeClr val="dk1"/>
              </a:buClr>
              <a:buSzPts val="5200"/>
              <a:buNone/>
            </a:pPr>
            <a:r>
              <a:rPr lang="en-GB" sz="5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GB" sz="5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GB" sz="5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5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GB" sz="5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8CC390-7308-427F-B92F-EF25AAD026DD}"/>
              </a:ext>
            </a:extLst>
          </p:cNvPr>
          <p:cNvSpPr txBox="1"/>
          <p:nvPr/>
        </p:nvSpPr>
        <p:spPr>
          <a:xfrm>
            <a:off x="5105400" y="2286000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/>
              <a:t>Tiết</a:t>
            </a:r>
            <a:r>
              <a:rPr lang="en-US" sz="9600" b="1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87262F-05BE-47C8-87B8-411D949203EE}"/>
              </a:ext>
            </a:extLst>
          </p:cNvPr>
          <p:cNvSpPr txBox="1"/>
          <p:nvPr/>
        </p:nvSpPr>
        <p:spPr>
          <a:xfrm>
            <a:off x="401993" y="4196081"/>
            <a:ext cx="92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9C9018-39C9-40F2-A8EC-EA01FD2C9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03" y="822249"/>
            <a:ext cx="1431701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C92D8C-75ED-4635-8C51-9A29FF79B0DC}"/>
              </a:ext>
            </a:extLst>
          </p:cNvPr>
          <p:cNvSpPr txBox="1"/>
          <p:nvPr/>
        </p:nvSpPr>
        <p:spPr>
          <a:xfrm rot="201875">
            <a:off x="7692898" y="4921650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solidFill>
                  <a:prstClr val="white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D7E9A6-A1D2-43B7-B5DA-C54CC9277D5B}"/>
              </a:ext>
            </a:extLst>
          </p:cNvPr>
          <p:cNvSpPr txBox="1"/>
          <p:nvPr/>
        </p:nvSpPr>
        <p:spPr>
          <a:xfrm rot="112218">
            <a:off x="1493429" y="5096447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solidFill>
                  <a:prstClr val="white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6E051-E1E0-419D-B7A6-181BBD9F6E9E}"/>
              </a:ext>
            </a:extLst>
          </p:cNvPr>
          <p:cNvSpPr txBox="1"/>
          <p:nvPr/>
        </p:nvSpPr>
        <p:spPr>
          <a:xfrm rot="21243811">
            <a:off x="3107301" y="5156738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solidFill>
                  <a:prstClr val="white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13AC6C-8E2E-448D-89F1-4D02DE7290B9}"/>
              </a:ext>
            </a:extLst>
          </p:cNvPr>
          <p:cNvSpPr txBox="1"/>
          <p:nvPr/>
        </p:nvSpPr>
        <p:spPr>
          <a:xfrm rot="21008566">
            <a:off x="4609153" y="5003378"/>
            <a:ext cx="5988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solidFill>
                  <a:prstClr val="white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00D8C8-0CC1-46A3-A512-0C8B6217C41E}"/>
              </a:ext>
            </a:extLst>
          </p:cNvPr>
          <p:cNvSpPr txBox="1"/>
          <p:nvPr/>
        </p:nvSpPr>
        <p:spPr>
          <a:xfrm>
            <a:off x="6126465" y="4875863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solidFill>
                  <a:prstClr val="white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5F02F8-B3D6-4748-99EC-8D676064D1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2" t="15860" r="2008" b="13648"/>
          <a:stretch/>
        </p:blipFill>
        <p:spPr>
          <a:xfrm>
            <a:off x="1043154" y="2305050"/>
            <a:ext cx="10135981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EF3937-8641-4AF5-8A6E-1545B1359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57" y="304800"/>
            <a:ext cx="1431701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281545-A0C0-4114-B65A-BB18DA18EF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59" y="780140"/>
            <a:ext cx="8667883" cy="5389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2AAC0F-9FB3-48B4-862B-DD164614A6F3}"/>
              </a:ext>
            </a:extLst>
          </p:cNvPr>
          <p:cNvSpPr txBox="1"/>
          <p:nvPr/>
        </p:nvSpPr>
        <p:spPr>
          <a:xfrm>
            <a:off x="3497946" y="1892797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chữ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4F568-A2DB-49C0-A964-67BA14D0ECAB}"/>
              </a:ext>
            </a:extLst>
          </p:cNvPr>
          <p:cNvSpPr txBox="1"/>
          <p:nvPr/>
        </p:nvSpPr>
        <p:spPr>
          <a:xfrm>
            <a:off x="3375547" y="2740525"/>
            <a:ext cx="151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tấp nập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51B2D2-2979-4D42-9FE6-7757AFC0989C}"/>
              </a:ext>
            </a:extLst>
          </p:cNvPr>
          <p:cNvSpPr txBox="1"/>
          <p:nvPr/>
        </p:nvSpPr>
        <p:spPr>
          <a:xfrm>
            <a:off x="3844533" y="3870461"/>
            <a:ext cx="1752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gom góp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39876-FB81-49B7-BFEC-2EA5B8957D72}"/>
              </a:ext>
            </a:extLst>
          </p:cNvPr>
          <p:cNvSpPr txBox="1"/>
          <p:nvPr/>
        </p:nvSpPr>
        <p:spPr>
          <a:xfrm>
            <a:off x="3266297" y="4815569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 ít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E9A654-0DA5-4E18-947A-67ED572C8825}"/>
              </a:ext>
            </a:extLst>
          </p:cNvPr>
          <p:cNvSpPr txBox="1"/>
          <p:nvPr/>
        </p:nvSpPr>
        <p:spPr>
          <a:xfrm>
            <a:off x="5633200" y="1936354"/>
            <a:ext cx="1265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 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4558AA-5EDB-44C7-91E7-717A882EF737}"/>
              </a:ext>
            </a:extLst>
          </p:cNvPr>
          <p:cNvSpPr txBox="1"/>
          <p:nvPr/>
        </p:nvSpPr>
        <p:spPr>
          <a:xfrm>
            <a:off x="5633200" y="3515050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hồi hộp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6257C7-B139-4A37-9F55-50B3C384E871}"/>
              </a:ext>
            </a:extLst>
          </p:cNvPr>
          <p:cNvSpPr txBox="1"/>
          <p:nvPr/>
        </p:nvSpPr>
        <p:spPr>
          <a:xfrm>
            <a:off x="6096000" y="4606301"/>
            <a:ext cx="1558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mứt sen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BAAB77-E839-4066-BD1A-75CCAC532769}"/>
              </a:ext>
            </a:extLst>
          </p:cNvPr>
          <p:cNvSpPr txBox="1"/>
          <p:nvPr/>
        </p:nvSpPr>
        <p:spPr>
          <a:xfrm>
            <a:off x="8011166" y="4673250"/>
            <a:ext cx="1666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 chớp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492DBB-D1BB-4D51-A26A-1116B69F9652}"/>
              </a:ext>
            </a:extLst>
          </p:cNvPr>
          <p:cNvSpPr txBox="1"/>
          <p:nvPr/>
        </p:nvSpPr>
        <p:spPr>
          <a:xfrm>
            <a:off x="6783008" y="2945709"/>
            <a:ext cx="1420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gỡ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F44C4B-6F54-43BD-8EE4-75FB02D71B61}"/>
              </a:ext>
            </a:extLst>
          </p:cNvPr>
          <p:cNvSpPr txBox="1"/>
          <p:nvPr/>
        </p:nvSpPr>
        <p:spPr>
          <a:xfrm>
            <a:off x="8123703" y="1936354"/>
            <a:ext cx="136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đạp</a:t>
            </a:r>
          </a:p>
        </p:txBody>
      </p:sp>
    </p:spTree>
    <p:extLst>
      <p:ext uri="{BB962C8B-B14F-4D97-AF65-F5344CB8AC3E}">
        <p14:creationId xmlns:p14="http://schemas.microsoft.com/office/powerpoint/2010/main" val="11017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8F81732-2F68-498A-8B09-D4C91A100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7325" r="3433" b="2848"/>
          <a:stretch/>
        </p:blipFill>
        <p:spPr>
          <a:xfrm>
            <a:off x="643467" y="2041361"/>
            <a:ext cx="10905066" cy="2775277"/>
          </a:xfrm>
          <a:prstGeom prst="rect">
            <a:avLst/>
          </a:prstGeom>
        </p:spPr>
      </p:pic>
      <p:pic>
        <p:nvPicPr>
          <p:cNvPr id="7" name="Picture 6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6C82C646-D08E-4584-8D44-43D4A78E8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47" y="0"/>
            <a:ext cx="2194136" cy="11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397</Words>
  <Application>Microsoft Office PowerPoint</Application>
  <PresentationFormat>Màn hình rộng</PresentationFormat>
  <Paragraphs>65</Paragraphs>
  <Slides>24</Slides>
  <Notes>8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24</vt:i4>
      </vt:variant>
    </vt:vector>
  </HeadingPairs>
  <TitlesOfParts>
    <vt:vector size="45" baseType="lpstr">
      <vt:lpstr>等线</vt:lpstr>
      <vt:lpstr>微软雅黑</vt:lpstr>
      <vt:lpstr>Aptos</vt:lpstr>
      <vt:lpstr>Aptos Display</vt:lpstr>
      <vt:lpstr>Arial</vt:lpstr>
      <vt:lpstr>Arial-Rounded</vt:lpstr>
      <vt:lpstr>Calibri</vt:lpstr>
      <vt:lpstr>Calibri Light</vt:lpstr>
      <vt:lpstr>Garamond</vt:lpstr>
      <vt:lpstr>HP001 4 hàng</vt:lpstr>
      <vt:lpstr>Quicksand Medium</vt:lpstr>
      <vt:lpstr>Times New Roman</vt:lpstr>
      <vt:lpstr>字魂59号-创粗黑</vt:lpstr>
      <vt:lpstr>Office Theme</vt:lpstr>
      <vt:lpstr>1_Office 主题</vt:lpstr>
      <vt:lpstr>1_Office Theme</vt:lpstr>
      <vt:lpstr>Office 主题​​</vt:lpstr>
      <vt:lpstr>2_Office Theme</vt:lpstr>
      <vt:lpstr>3_Office Theme</vt:lpstr>
      <vt:lpstr>4_Office Theme</vt:lpstr>
      <vt:lpstr>包图主题2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Windows 10</cp:lastModifiedBy>
  <cp:revision>27</cp:revision>
  <dcterms:created xsi:type="dcterms:W3CDTF">2020-08-12T11:52:00Z</dcterms:created>
  <dcterms:modified xsi:type="dcterms:W3CDTF">2025-11-28T04:55:22Z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