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8" r:id="rId3"/>
    <p:sldMasterId id="2147483725" r:id="rId4"/>
    <p:sldMasterId id="2147483737" r:id="rId5"/>
    <p:sldMasterId id="2147483773" r:id="rId6"/>
    <p:sldMasterId id="2147483791" r:id="rId7"/>
    <p:sldMasterId id="2147483803" r:id="rId8"/>
    <p:sldMasterId id="2147483815" r:id="rId9"/>
  </p:sldMasterIdLst>
  <p:notesMasterIdLst>
    <p:notesMasterId r:id="rId32"/>
  </p:notesMasterIdLst>
  <p:handoutMasterIdLst>
    <p:handoutMasterId r:id="rId33"/>
  </p:handoutMasterIdLst>
  <p:sldIdLst>
    <p:sldId id="7637" r:id="rId10"/>
    <p:sldId id="386" r:id="rId11"/>
    <p:sldId id="256" r:id="rId12"/>
    <p:sldId id="260" r:id="rId13"/>
    <p:sldId id="2007577125" r:id="rId14"/>
    <p:sldId id="2007577126" r:id="rId15"/>
    <p:sldId id="2007577113" r:id="rId16"/>
    <p:sldId id="2007577114" r:id="rId17"/>
    <p:sldId id="2007577117" r:id="rId18"/>
    <p:sldId id="2007577118" r:id="rId19"/>
    <p:sldId id="647" r:id="rId20"/>
    <p:sldId id="2007577119" r:id="rId21"/>
    <p:sldId id="2007577121" r:id="rId22"/>
    <p:sldId id="2007577122" r:id="rId23"/>
    <p:sldId id="2007577124" r:id="rId24"/>
    <p:sldId id="2007577120" r:id="rId25"/>
    <p:sldId id="305" r:id="rId26"/>
    <p:sldId id="299" r:id="rId27"/>
    <p:sldId id="300" r:id="rId28"/>
    <p:sldId id="301" r:id="rId29"/>
    <p:sldId id="302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904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76877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3918240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830980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49900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8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21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7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23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5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4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69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8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7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01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5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0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6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1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1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0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752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01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0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08211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1089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7142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5916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96148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50619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999277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911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45318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556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1214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76291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30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4761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0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64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83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9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31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6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2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1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46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5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9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72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84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01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242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46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83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26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10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7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9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59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661777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80969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608173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540225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1750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4" r:id="rId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1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78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6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20.xml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audio" Target="../media/media3.mp3"/><Relationship Id="rId16" Type="http://schemas.openxmlformats.org/officeDocument/2006/relationships/image" Target="../media/image72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0.xml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11" Type="http://schemas.microsoft.com/office/2007/relationships/hdphoto" Target="../media/hdphoto4.wdp"/><Relationship Id="rId5" Type="http://schemas.openxmlformats.org/officeDocument/2006/relationships/image" Target="../media/image42.png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44.png"/><Relationship Id="rId18" Type="http://schemas.microsoft.com/office/2007/relationships/hdphoto" Target="../media/hdphoto9.wdp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5.png"/><Relationship Id="rId10" Type="http://schemas.microsoft.com/office/2007/relationships/hdphoto" Target="../media/hdphoto8.wdp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3.wdp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9.jpeg"/><Relationship Id="rId12" Type="http://schemas.openxmlformats.org/officeDocument/2006/relationships/image" Target="../media/image44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32.xml"/><Relationship Id="rId15" Type="http://schemas.microsoft.com/office/2007/relationships/hdphoto" Target="../media/hdphoto4.wdp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3.wdp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9.jpeg"/><Relationship Id="rId12" Type="http://schemas.openxmlformats.org/officeDocument/2006/relationships/image" Target="../media/image44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32.xml"/><Relationship Id="rId15" Type="http://schemas.microsoft.com/office/2007/relationships/hdphoto" Target="../media/hdphoto4.wdp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304800"/>
            <a:ext cx="9699813" cy="45858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10: Phép trừ trong phạm vi 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2)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D6809-BEAF-C3AC-AF40-FA354A787C81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1C33D8BF-11CB-521A-C735-C9AC5B97B1E3}"/>
              </a:ext>
            </a:extLst>
          </p:cNvPr>
          <p:cNvSpPr/>
          <p:nvPr/>
        </p:nvSpPr>
        <p:spPr>
          <a:xfrm>
            <a:off x="4175918" y="457200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vàng có 3 quả.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 màu xanh có mấy quả?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C3C010FA-DBF4-C738-CF4A-3757D7F864F1}"/>
              </a:ext>
            </a:extLst>
          </p:cNvPr>
          <p:cNvSpPr/>
          <p:nvPr/>
        </p:nvSpPr>
        <p:spPr>
          <a:xfrm>
            <a:off x="7299552" y="4601540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 màu vàng có 3 quả, đĩa màu xanh có 5 quả.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87C9971E-22EE-6C10-0310-860A4D974CCE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F7AB4F62-E8FA-5A63-DD20-F97FF50F4CDB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F130C92F-DB22-DB81-A360-A165C14BCC40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C3D164FC-2640-E12B-C30C-78E681965526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F0584C-EC52-1FB0-53CA-F434569B6FDC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159BAE-101D-A1B1-419B-8147F109BD3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7DB864E1-55AE-1267-4F43-4B2803641FD7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A5357CD4-ED6F-A063-EB66-DB2404B315B0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3 = 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C76FBC-8F8F-C31C-DCD7-05EBB653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36923" r="50000" b="45847"/>
          <a:stretch/>
        </p:blipFill>
        <p:spPr>
          <a:xfrm>
            <a:off x="3106474" y="1526116"/>
            <a:ext cx="3360619" cy="25146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F0295EB-A830-9A40-9A46-D11F2636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43333" r="29722" b="38889"/>
          <a:stretch/>
        </p:blipFill>
        <p:spPr bwMode="auto">
          <a:xfrm>
            <a:off x="8138319" y="1555424"/>
            <a:ext cx="1709744" cy="22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05" y="385863"/>
            <a:ext cx="2544252" cy="127212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77F203-C541-4A58-914A-0B629632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83" y="1776893"/>
            <a:ext cx="4915600" cy="3807859"/>
          </a:xfrm>
          <a:prstGeom prst="roundRect">
            <a:avLst>
              <a:gd name="adj" fmla="val 34894"/>
            </a:avLst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7135021" y="995725"/>
            <a:ext cx="4489404" cy="112323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21D259-63C8-49F0-8166-42D29FF5EFBE}"/>
              </a:ext>
            </a:extLst>
          </p:cNvPr>
          <p:cNvSpPr txBox="1"/>
          <p:nvPr/>
        </p:nvSpPr>
        <p:spPr>
          <a:xfrm>
            <a:off x="833301" y="1605954"/>
            <a:ext cx="602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2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?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449917" y="4570191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1996590" y="4736998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3370458" y="4731972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2812312" y="4299322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4247867" y="4514766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5050250" y="4736998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3366078" y="4732315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5050852" y="4731933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C5788A8-ECAF-4C18-87D2-4B922E2BB2F0}"/>
              </a:ext>
            </a:extLst>
          </p:cNvPr>
          <p:cNvSpPr txBox="1"/>
          <p:nvPr/>
        </p:nvSpPr>
        <p:spPr>
          <a:xfrm>
            <a:off x="2573856" y="5724499"/>
            <a:ext cx="404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bông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1894575" y="3158228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458457" y="2670463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452016" y="3601950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664629" y="3055491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664629" y="3543256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1">
            <a:extLst>
              <a:ext uri="{FF2B5EF4-FFF2-40B4-BE49-F238E27FC236}">
                <a16:creationId xmlns:a16="http://schemas.microsoft.com/office/drawing/2014/main" id="{CBB38B87-2394-40E7-8B19-8D2505C1ED4B}"/>
              </a:ext>
            </a:extLst>
          </p:cNvPr>
          <p:cNvGrpSpPr/>
          <p:nvPr/>
        </p:nvGrpSpPr>
        <p:grpSpPr>
          <a:xfrm>
            <a:off x="3452016" y="3608955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id="{95698292-D25C-40AD-9671-356F5C0A85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5DE27A71-A2A6-4A5E-9288-8EECB6A4AD5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521" y="706325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6756088" y="85521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6370353" y="4018688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6917026" y="4185495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8290894" y="4180469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7732748" y="3747819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9168303" y="3963263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9970686" y="4185495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8286514" y="4180812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9971288" y="4180430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6815011" y="2606725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8378893" y="2118960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8372452" y="3050447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7585065" y="2503988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7585065" y="2991753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8BBC42-7830-4F70-8247-AE61889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2089049"/>
            <a:ext cx="5237029" cy="3042962"/>
          </a:xfrm>
          <a:prstGeom prst="round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id="{BA52C7E4-9943-4549-85F1-270B64B54309}"/>
              </a:ext>
            </a:extLst>
          </p:cNvPr>
          <p:cNvGrpSpPr/>
          <p:nvPr/>
        </p:nvGrpSpPr>
        <p:grpSpPr>
          <a:xfrm>
            <a:off x="8364159" y="3047178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E5C44A-1114-470E-80BF-EDDD7D1A02C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23B14703-CF12-449F-A4DE-488998F83D3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371302"/>
            <a:chOff x="872264" y="1445613"/>
            <a:chExt cx="4489404" cy="13184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272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40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5987721" y="1945768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7346097" y="292461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id="{E1F6FC3E-B270-4E0C-BDF0-F10D2EE7609D}"/>
              </a:ext>
            </a:extLst>
          </p:cNvPr>
          <p:cNvGrpSpPr/>
          <p:nvPr/>
        </p:nvGrpSpPr>
        <p:grpSpPr>
          <a:xfrm>
            <a:off x="2279475" y="4643090"/>
            <a:ext cx="648494" cy="647888"/>
            <a:chOff x="7632352" y="2681286"/>
            <a:chExt cx="405942" cy="40594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40C8D549-5FED-42FC-BFB4-CAAF609A9B0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FD78A9E-C9F7-4F55-AC93-A81138A0E9C1}"/>
              </a:ext>
            </a:extLst>
          </p:cNvPr>
          <p:cNvCxnSpPr>
            <a:stCxn id="71" idx="3"/>
            <a:endCxn id="74" idx="1"/>
          </p:cNvCxnSpPr>
          <p:nvPr/>
        </p:nvCxnSpPr>
        <p:spPr>
          <a:xfrm flipV="1">
            <a:off x="2927969" y="4446647"/>
            <a:ext cx="925197" cy="520387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927969" y="4967034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5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882EAE-7E46-4501-90E7-CA6F91C186FA}"/>
              </a:ext>
            </a:extLst>
          </p:cNvPr>
          <p:cNvSpPr txBox="1"/>
          <p:nvPr/>
        </p:nvSpPr>
        <p:spPr>
          <a:xfrm>
            <a:off x="7353231" y="201747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2E5E0D7C-177F-4B20-A06E-878D06459E92}"/>
              </a:ext>
            </a:extLst>
          </p:cNvPr>
          <p:cNvSpPr txBox="1"/>
          <p:nvPr/>
        </p:nvSpPr>
        <p:spPr>
          <a:xfrm>
            <a:off x="5991265" y="2960724"/>
            <a:ext cx="41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id="{248F8D1D-38F3-4CAB-971D-951A70A9BD2E}"/>
              </a:ext>
            </a:extLst>
          </p:cNvPr>
          <p:cNvGrpSpPr/>
          <p:nvPr/>
        </p:nvGrpSpPr>
        <p:grpSpPr>
          <a:xfrm>
            <a:off x="5341679" y="5185803"/>
            <a:ext cx="648494" cy="647888"/>
            <a:chOff x="7632352" y="2681286"/>
            <a:chExt cx="405942" cy="40594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id="{0D07FFDB-7995-4711-8B58-CEBFAC10B2F1}"/>
              </a:ext>
            </a:extLst>
          </p:cNvPr>
          <p:cNvGrpSpPr/>
          <p:nvPr/>
        </p:nvGrpSpPr>
        <p:grpSpPr>
          <a:xfrm>
            <a:off x="6397158" y="5167512"/>
            <a:ext cx="648494" cy="647888"/>
            <a:chOff x="7632352" y="2681286"/>
            <a:chExt cx="405942" cy="40594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FC516FC-24E2-4A60-AD04-C168DB3F3F08}"/>
              </a:ext>
            </a:extLst>
          </p:cNvPr>
          <p:cNvSpPr txBox="1"/>
          <p:nvPr/>
        </p:nvSpPr>
        <p:spPr>
          <a:xfrm>
            <a:off x="6017278" y="424211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79FC19D-1EBA-4DF2-90CD-A1DC25BE3E06}"/>
              </a:ext>
            </a:extLst>
          </p:cNvPr>
          <p:cNvSpPr txBox="1"/>
          <p:nvPr/>
        </p:nvSpPr>
        <p:spPr>
          <a:xfrm>
            <a:off x="7309880" y="5161726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id="{C68F275E-1993-45DD-B7D6-7076F011F232}"/>
              </a:ext>
            </a:extLst>
          </p:cNvPr>
          <p:cNvGrpSpPr/>
          <p:nvPr/>
        </p:nvGrpSpPr>
        <p:grpSpPr>
          <a:xfrm>
            <a:off x="5357929" y="4224512"/>
            <a:ext cx="648494" cy="647888"/>
            <a:chOff x="7632352" y="2681286"/>
            <a:chExt cx="405942" cy="40594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A11DCC4-4F4A-4B6D-B2C3-A45187FD126F}"/>
              </a:ext>
            </a:extLst>
          </p:cNvPr>
          <p:cNvSpPr txBox="1"/>
          <p:nvPr/>
        </p:nvSpPr>
        <p:spPr>
          <a:xfrm>
            <a:off x="7346097" y="4215167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017AA205-349E-4602-9626-6E5CC0A9B432}"/>
              </a:ext>
            </a:extLst>
          </p:cNvPr>
          <p:cNvSpPr txBox="1"/>
          <p:nvPr/>
        </p:nvSpPr>
        <p:spPr>
          <a:xfrm>
            <a:off x="6017278" y="5185803"/>
            <a:ext cx="94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98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id="{8498EF97-82F5-4807-AE4C-F19CDD580D8D}"/>
              </a:ext>
            </a:extLst>
          </p:cNvPr>
          <p:cNvSpPr/>
          <p:nvPr/>
        </p:nvSpPr>
        <p:spPr>
          <a:xfrm>
            <a:off x="1807849" y="1874626"/>
            <a:ext cx="8266250" cy="1924133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182" y="482722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5256117" y="89883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807848" y="4037432"/>
            <a:ext cx="8248047" cy="191167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5335773" y="2999963"/>
            <a:ext cx="648494" cy="647888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6391252" y="2981672"/>
            <a:ext cx="648494" cy="647888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6010966" y="175484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7324757" y="276436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8071044" y="298669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8071646" y="298175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2279475" y="2548038"/>
            <a:ext cx="648494" cy="647888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843357" y="2060273"/>
            <a:ext cx="648494" cy="647888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836916" y="2991760"/>
            <a:ext cx="648494" cy="647888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927969" y="2384217"/>
            <a:ext cx="91538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927969" y="2871982"/>
            <a:ext cx="90894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21">
            <a:extLst>
              <a:ext uri="{FF2B5EF4-FFF2-40B4-BE49-F238E27FC236}">
                <a16:creationId xmlns:a16="http://schemas.microsoft.com/office/drawing/2014/main" id="{E1F6FC3E-B270-4E0C-BDF0-F10D2EE7609D}"/>
              </a:ext>
            </a:extLst>
          </p:cNvPr>
          <p:cNvGrpSpPr/>
          <p:nvPr/>
        </p:nvGrpSpPr>
        <p:grpSpPr>
          <a:xfrm>
            <a:off x="2059443" y="4660696"/>
            <a:ext cx="806725" cy="630283"/>
            <a:chOff x="7481704" y="2587624"/>
            <a:chExt cx="556590" cy="499606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40C8D549-5FED-42FC-BFB4-CAAF609A9B01}"/>
                </a:ext>
              </a:extLst>
            </p:cNvPr>
            <p:cNvSpPr/>
            <p:nvPr/>
          </p:nvSpPr>
          <p:spPr>
            <a:xfrm>
              <a:off x="7481704" y="2587624"/>
              <a:ext cx="556590" cy="499606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18AF74C9-D9D4-42AA-81F8-F8051679CC0B}"/>
                </a:ext>
              </a:extLst>
            </p:cNvPr>
            <p:cNvSpPr txBox="1">
              <a:spLocks/>
            </p:cNvSpPr>
            <p:nvPr/>
          </p:nvSpPr>
          <p:spPr>
            <a:xfrm>
              <a:off x="7566182" y="2627689"/>
              <a:ext cx="422655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73" name="Group 21">
            <a:extLst>
              <a:ext uri="{FF2B5EF4-FFF2-40B4-BE49-F238E27FC236}">
                <a16:creationId xmlns:a16="http://schemas.microsoft.com/office/drawing/2014/main" id="{8E153DD8-B0E6-46F3-9DD3-C0815771CCB1}"/>
              </a:ext>
            </a:extLst>
          </p:cNvPr>
          <p:cNvGrpSpPr/>
          <p:nvPr/>
        </p:nvGrpSpPr>
        <p:grpSpPr>
          <a:xfrm>
            <a:off x="3853166" y="4122703"/>
            <a:ext cx="648494" cy="647888"/>
            <a:chOff x="7632352" y="2681286"/>
            <a:chExt cx="405942" cy="40594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6A14824C-960D-4601-ABA5-66EE0BE4D1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56BBF516-4DA7-478E-A43C-D8B690189035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6" name="Group 21">
            <a:extLst>
              <a:ext uri="{FF2B5EF4-FFF2-40B4-BE49-F238E27FC236}">
                <a16:creationId xmlns:a16="http://schemas.microsoft.com/office/drawing/2014/main" id="{8337B167-BE37-4FD3-8672-359DD5F9617D}"/>
              </a:ext>
            </a:extLst>
          </p:cNvPr>
          <p:cNvGrpSpPr/>
          <p:nvPr/>
        </p:nvGrpSpPr>
        <p:grpSpPr>
          <a:xfrm>
            <a:off x="3836916" y="5086812"/>
            <a:ext cx="648494" cy="647888"/>
            <a:chOff x="7632352" y="2681286"/>
            <a:chExt cx="405942" cy="40594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12F2F8F1-4525-4D6E-8FB9-81E412D6BB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1F2F0958-D25C-4239-AD4D-B31CFCA5CF93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FD78A9E-C9F7-4F55-AC93-A81138A0E9C1}"/>
              </a:ext>
            </a:extLst>
          </p:cNvPr>
          <p:cNvCxnSpPr>
            <a:cxnSpLocks/>
            <a:stCxn id="71" idx="3"/>
            <a:endCxn id="74" idx="1"/>
          </p:cNvCxnSpPr>
          <p:nvPr/>
        </p:nvCxnSpPr>
        <p:spPr>
          <a:xfrm flipV="1">
            <a:off x="2866168" y="4446647"/>
            <a:ext cx="986998" cy="529193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E96704-29C7-4A07-BF81-05E78B0CB5DA}"/>
              </a:ext>
            </a:extLst>
          </p:cNvPr>
          <p:cNvCxnSpPr>
            <a:cxnSpLocks/>
            <a:stCxn id="71" idx="3"/>
            <a:endCxn id="77" idx="1"/>
          </p:cNvCxnSpPr>
          <p:nvPr/>
        </p:nvCxnSpPr>
        <p:spPr>
          <a:xfrm>
            <a:off x="2866168" y="4975840"/>
            <a:ext cx="970748" cy="434916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1">
            <a:extLst>
              <a:ext uri="{FF2B5EF4-FFF2-40B4-BE49-F238E27FC236}">
                <a16:creationId xmlns:a16="http://schemas.microsoft.com/office/drawing/2014/main" id="{6825C894-58A1-46CA-96E5-5C1E572A5FC0}"/>
              </a:ext>
            </a:extLst>
          </p:cNvPr>
          <p:cNvGrpSpPr/>
          <p:nvPr/>
        </p:nvGrpSpPr>
        <p:grpSpPr>
          <a:xfrm>
            <a:off x="5352023" y="2038672"/>
            <a:ext cx="648494" cy="647888"/>
            <a:chOff x="7632352" y="2681286"/>
            <a:chExt cx="405942" cy="40594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1DDFE52-3C87-481B-A374-7EACC28327C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65FD2331-AC09-440B-BACA-59DF96A18701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96" name="Group 21">
            <a:extLst>
              <a:ext uri="{FF2B5EF4-FFF2-40B4-BE49-F238E27FC236}">
                <a16:creationId xmlns:a16="http://schemas.microsoft.com/office/drawing/2014/main" id="{57CD1E99-035C-471E-A0B4-E65A7E826C99}"/>
              </a:ext>
            </a:extLst>
          </p:cNvPr>
          <p:cNvGrpSpPr/>
          <p:nvPr/>
        </p:nvGrpSpPr>
        <p:grpSpPr>
          <a:xfrm>
            <a:off x="6407502" y="2020381"/>
            <a:ext cx="648494" cy="647888"/>
            <a:chOff x="7632352" y="2681286"/>
            <a:chExt cx="405942" cy="405944"/>
          </a:xfrm>
        </p:grpSpPr>
        <p:sp>
          <p:nvSpPr>
            <p:cNvPr id="97" name="Rounded Rectangle 3">
              <a:extLst>
                <a:ext uri="{FF2B5EF4-FFF2-40B4-BE49-F238E27FC236}">
                  <a16:creationId xmlns:a16="http://schemas.microsoft.com/office/drawing/2014/main" id="{A386A56E-A9E8-409E-A2A4-0DB546EE35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A73579A7-EF43-48A8-9736-A437420F299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6882EAE-7E46-4501-90E7-CA6F91C186FA}"/>
              </a:ext>
            </a:extLst>
          </p:cNvPr>
          <p:cNvSpPr txBox="1"/>
          <p:nvPr/>
        </p:nvSpPr>
        <p:spPr>
          <a:xfrm>
            <a:off x="7341007" y="180307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00" name="Group 21">
            <a:extLst>
              <a:ext uri="{FF2B5EF4-FFF2-40B4-BE49-F238E27FC236}">
                <a16:creationId xmlns:a16="http://schemas.microsoft.com/office/drawing/2014/main" id="{34069D00-04A7-4861-8F21-7ADE793BBD04}"/>
              </a:ext>
            </a:extLst>
          </p:cNvPr>
          <p:cNvGrpSpPr/>
          <p:nvPr/>
        </p:nvGrpSpPr>
        <p:grpSpPr>
          <a:xfrm>
            <a:off x="8087294" y="202540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1" name="Rounded Rectangle 3">
              <a:extLst>
                <a:ext uri="{FF2B5EF4-FFF2-40B4-BE49-F238E27FC236}">
                  <a16:creationId xmlns:a16="http://schemas.microsoft.com/office/drawing/2014/main" id="{472B07D8-3A6D-4D84-8332-9901C7CD2CA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FF119576-EDEC-4506-AE1B-C50AD21216A9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6" name="Group 21">
            <a:extLst>
              <a:ext uri="{FF2B5EF4-FFF2-40B4-BE49-F238E27FC236}">
                <a16:creationId xmlns:a16="http://schemas.microsoft.com/office/drawing/2014/main" id="{0988E32B-C0E2-4AA7-9414-776C7C2D9D4C}"/>
              </a:ext>
            </a:extLst>
          </p:cNvPr>
          <p:cNvGrpSpPr/>
          <p:nvPr/>
        </p:nvGrpSpPr>
        <p:grpSpPr>
          <a:xfrm>
            <a:off x="8087896" y="202045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7" name="Rounded Rectangle 3">
              <a:extLst>
                <a:ext uri="{FF2B5EF4-FFF2-40B4-BE49-F238E27FC236}">
                  <a16:creationId xmlns:a16="http://schemas.microsoft.com/office/drawing/2014/main" id="{67104D42-CA82-410D-8077-851E739D0D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DB1482D9-679E-420C-939D-B36E100B1C1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2E5E0D7C-177F-4B20-A06E-878D06459E92}"/>
              </a:ext>
            </a:extLst>
          </p:cNvPr>
          <p:cNvSpPr txBox="1"/>
          <p:nvPr/>
        </p:nvSpPr>
        <p:spPr>
          <a:xfrm>
            <a:off x="5990173" y="2716132"/>
            <a:ext cx="412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693CB-EE46-4C75-99A2-85AF744EE0DE}"/>
              </a:ext>
            </a:extLst>
          </p:cNvPr>
          <p:cNvSpPr txBox="1"/>
          <p:nvPr/>
        </p:nvSpPr>
        <p:spPr>
          <a:xfrm>
            <a:off x="1043583" y="2441202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586F0CA-8924-4320-A6B7-C23C77F27057}"/>
              </a:ext>
            </a:extLst>
          </p:cNvPr>
          <p:cNvSpPr txBox="1"/>
          <p:nvPr/>
        </p:nvSpPr>
        <p:spPr>
          <a:xfrm>
            <a:off x="1068047" y="4644647"/>
            <a:ext cx="105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d)</a:t>
            </a:r>
          </a:p>
        </p:txBody>
      </p:sp>
      <p:grpSp>
        <p:nvGrpSpPr>
          <p:cNvPr id="112" name="Group 21">
            <a:extLst>
              <a:ext uri="{FF2B5EF4-FFF2-40B4-BE49-F238E27FC236}">
                <a16:creationId xmlns:a16="http://schemas.microsoft.com/office/drawing/2014/main" id="{248F8D1D-38F3-4CAB-971D-951A70A9BD2E}"/>
              </a:ext>
            </a:extLst>
          </p:cNvPr>
          <p:cNvGrpSpPr/>
          <p:nvPr/>
        </p:nvGrpSpPr>
        <p:grpSpPr>
          <a:xfrm>
            <a:off x="5341685" y="5185801"/>
            <a:ext cx="658533" cy="696403"/>
            <a:chOff x="7632352" y="2681286"/>
            <a:chExt cx="412226" cy="436342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1AB6FC8D-1A0F-4651-B140-A74FA0FD68E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92A2D64A-4D4A-4278-93A5-D1C946EF93D8}"/>
                </a:ext>
              </a:extLst>
            </p:cNvPr>
            <p:cNvSpPr txBox="1">
              <a:spLocks/>
            </p:cNvSpPr>
            <p:nvPr/>
          </p:nvSpPr>
          <p:spPr>
            <a:xfrm>
              <a:off x="7638636" y="2722714"/>
              <a:ext cx="405942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15" name="Group 21">
            <a:extLst>
              <a:ext uri="{FF2B5EF4-FFF2-40B4-BE49-F238E27FC236}">
                <a16:creationId xmlns:a16="http://schemas.microsoft.com/office/drawing/2014/main" id="{0D07FFDB-7995-4711-8B58-CEBFAC10B2F1}"/>
              </a:ext>
            </a:extLst>
          </p:cNvPr>
          <p:cNvGrpSpPr/>
          <p:nvPr/>
        </p:nvGrpSpPr>
        <p:grpSpPr>
          <a:xfrm>
            <a:off x="6397158" y="5167509"/>
            <a:ext cx="648494" cy="694315"/>
            <a:chOff x="7632352" y="2681286"/>
            <a:chExt cx="405942" cy="435034"/>
          </a:xfrm>
        </p:grpSpPr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id="{27AB023B-98BB-4AF4-B118-F93E7DC7D74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18DF12A2-A310-40E5-9CE8-BCD84D65197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21406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FC516FC-24E2-4A60-AD04-C168DB3F3F08}"/>
              </a:ext>
            </a:extLst>
          </p:cNvPr>
          <p:cNvSpPr txBox="1"/>
          <p:nvPr/>
        </p:nvSpPr>
        <p:spPr>
          <a:xfrm>
            <a:off x="6016872" y="3940689"/>
            <a:ext cx="94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79FC19D-1EBA-4DF2-90CD-A1DC25BE3E06}"/>
              </a:ext>
            </a:extLst>
          </p:cNvPr>
          <p:cNvSpPr txBox="1"/>
          <p:nvPr/>
        </p:nvSpPr>
        <p:spPr>
          <a:xfrm>
            <a:off x="7330663" y="4950208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20" name="Group 21">
            <a:extLst>
              <a:ext uri="{FF2B5EF4-FFF2-40B4-BE49-F238E27FC236}">
                <a16:creationId xmlns:a16="http://schemas.microsoft.com/office/drawing/2014/main" id="{E6EADC4B-FE0C-4AC9-9054-7E2CCBAE6C8F}"/>
              </a:ext>
            </a:extLst>
          </p:cNvPr>
          <p:cNvGrpSpPr/>
          <p:nvPr/>
        </p:nvGrpSpPr>
        <p:grpSpPr>
          <a:xfrm>
            <a:off x="8076950" y="5172538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1" name="Rounded Rectangle 3">
              <a:extLst>
                <a:ext uri="{FF2B5EF4-FFF2-40B4-BE49-F238E27FC236}">
                  <a16:creationId xmlns:a16="http://schemas.microsoft.com/office/drawing/2014/main" id="{851AFB53-6374-4B62-BC8A-D460BB2B12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2DAF245-6C65-4261-9A8C-5E27261D77FF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3" name="Group 21">
            <a:extLst>
              <a:ext uri="{FF2B5EF4-FFF2-40B4-BE49-F238E27FC236}">
                <a16:creationId xmlns:a16="http://schemas.microsoft.com/office/drawing/2014/main" id="{372B1BC5-F854-4E9A-9D42-749E754CDE5D}"/>
              </a:ext>
            </a:extLst>
          </p:cNvPr>
          <p:cNvGrpSpPr/>
          <p:nvPr/>
        </p:nvGrpSpPr>
        <p:grpSpPr>
          <a:xfrm>
            <a:off x="8077552" y="5167590"/>
            <a:ext cx="648494" cy="647889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4" name="Rounded Rectangle 3">
              <a:extLst>
                <a:ext uri="{FF2B5EF4-FFF2-40B4-BE49-F238E27FC236}">
                  <a16:creationId xmlns:a16="http://schemas.microsoft.com/office/drawing/2014/main" id="{88C4EA17-6B95-48AD-ACDF-C563070E303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78FB1CD8-A00F-47B3-B6BE-6D262293E0B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706505"/>
              <a:ext cx="236183" cy="3400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26" name="Group 21">
            <a:extLst>
              <a:ext uri="{FF2B5EF4-FFF2-40B4-BE49-F238E27FC236}">
                <a16:creationId xmlns:a16="http://schemas.microsoft.com/office/drawing/2014/main" id="{C68F275E-1993-45DD-B7D6-7076F011F232}"/>
              </a:ext>
            </a:extLst>
          </p:cNvPr>
          <p:cNvGrpSpPr/>
          <p:nvPr/>
        </p:nvGrpSpPr>
        <p:grpSpPr>
          <a:xfrm>
            <a:off x="5348760" y="4224514"/>
            <a:ext cx="669538" cy="655214"/>
            <a:chOff x="7626611" y="2681286"/>
            <a:chExt cx="419115" cy="410534"/>
          </a:xfrm>
        </p:grpSpPr>
        <p:sp>
          <p:nvSpPr>
            <p:cNvPr id="127" name="Rounded Rectangle 3">
              <a:extLst>
                <a:ext uri="{FF2B5EF4-FFF2-40B4-BE49-F238E27FC236}">
                  <a16:creationId xmlns:a16="http://schemas.microsoft.com/office/drawing/2014/main" id="{311937D1-CF48-4C6D-92AB-4379CBB0FF8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906FED98-B383-4F87-B400-F5E9E8229C0F}"/>
                </a:ext>
              </a:extLst>
            </p:cNvPr>
            <p:cNvSpPr txBox="1">
              <a:spLocks/>
            </p:cNvSpPr>
            <p:nvPr/>
          </p:nvSpPr>
          <p:spPr>
            <a:xfrm>
              <a:off x="7626611" y="2696906"/>
              <a:ext cx="419115" cy="3949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129" name="Group 21">
            <a:extLst>
              <a:ext uri="{FF2B5EF4-FFF2-40B4-BE49-F238E27FC236}">
                <a16:creationId xmlns:a16="http://schemas.microsoft.com/office/drawing/2014/main" id="{C6B46543-D836-413C-89DC-F1A8AAB8588D}"/>
              </a:ext>
            </a:extLst>
          </p:cNvPr>
          <p:cNvGrpSpPr/>
          <p:nvPr/>
        </p:nvGrpSpPr>
        <p:grpSpPr>
          <a:xfrm>
            <a:off x="6413408" y="4206221"/>
            <a:ext cx="648494" cy="647888"/>
            <a:chOff x="7632352" y="2681286"/>
            <a:chExt cx="405942" cy="405944"/>
          </a:xfrm>
        </p:grpSpPr>
        <p:sp>
          <p:nvSpPr>
            <p:cNvPr id="130" name="Rounded Rectangle 3">
              <a:extLst>
                <a:ext uri="{FF2B5EF4-FFF2-40B4-BE49-F238E27FC236}">
                  <a16:creationId xmlns:a16="http://schemas.microsoft.com/office/drawing/2014/main" id="{4ADF0B84-7153-4E13-BB6F-B0339022FC8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1" name="Content Placeholder 2">
              <a:extLst>
                <a:ext uri="{FF2B5EF4-FFF2-40B4-BE49-F238E27FC236}">
                  <a16:creationId xmlns:a16="http://schemas.microsoft.com/office/drawing/2014/main" id="{5F514BE7-6DFD-432E-BD81-471F4028F850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4A11DCC4-4F4A-4B6D-B2C3-A45187FD126F}"/>
              </a:ext>
            </a:extLst>
          </p:cNvPr>
          <p:cNvSpPr txBox="1"/>
          <p:nvPr/>
        </p:nvSpPr>
        <p:spPr>
          <a:xfrm>
            <a:off x="7346913" y="3988917"/>
            <a:ext cx="947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pSp>
        <p:nvGrpSpPr>
          <p:cNvPr id="133" name="Group 21">
            <a:extLst>
              <a:ext uri="{FF2B5EF4-FFF2-40B4-BE49-F238E27FC236}">
                <a16:creationId xmlns:a16="http://schemas.microsoft.com/office/drawing/2014/main" id="{5661A5E7-7D0B-4BEA-9F8F-C5F5633E2927}"/>
              </a:ext>
            </a:extLst>
          </p:cNvPr>
          <p:cNvGrpSpPr/>
          <p:nvPr/>
        </p:nvGrpSpPr>
        <p:grpSpPr>
          <a:xfrm>
            <a:off x="8093200" y="4211247"/>
            <a:ext cx="648494" cy="647888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4" name="Rounded Rectangle 3">
              <a:extLst>
                <a:ext uri="{FF2B5EF4-FFF2-40B4-BE49-F238E27FC236}">
                  <a16:creationId xmlns:a16="http://schemas.microsoft.com/office/drawing/2014/main" id="{C6B9F199-07A8-4D6B-9E32-1679FD34C48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51377603-434B-42B6-85DB-C9FFA4289F0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21">
            <a:extLst>
              <a:ext uri="{FF2B5EF4-FFF2-40B4-BE49-F238E27FC236}">
                <a16:creationId xmlns:a16="http://schemas.microsoft.com/office/drawing/2014/main" id="{79D13353-B038-4010-AFD3-4A33D7B3C05C}"/>
              </a:ext>
            </a:extLst>
          </p:cNvPr>
          <p:cNvGrpSpPr/>
          <p:nvPr/>
        </p:nvGrpSpPr>
        <p:grpSpPr>
          <a:xfrm>
            <a:off x="8093802" y="4206297"/>
            <a:ext cx="648494" cy="648500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879EFA12-06A7-488D-97E9-37650A76B9F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14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2FFFE52-B6F2-48C1-B218-0AA41E30998B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8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6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36" grpId="0" animBg="1"/>
      <p:bldP spid="37" grpId="0"/>
      <p:bldP spid="38" grpId="0"/>
      <p:bldP spid="99" grpId="0"/>
      <p:bldP spid="109" grpId="0"/>
      <p:bldP spid="3" grpId="0"/>
      <p:bldP spid="110" grpId="0"/>
      <p:bldP spid="118" grpId="0"/>
      <p:bldP spid="119" grpId="0"/>
      <p:bldP spid="1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58CCB-47F8-4CDB-BBF0-08843911C0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630" y="744738"/>
            <a:ext cx="2544252" cy="1272127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368551F-2646-4B98-8B42-4806FB3BD488}"/>
              </a:ext>
            </a:extLst>
          </p:cNvPr>
          <p:cNvGrpSpPr/>
          <p:nvPr/>
        </p:nvGrpSpPr>
        <p:grpSpPr>
          <a:xfrm>
            <a:off x="1102758" y="2260705"/>
            <a:ext cx="4489404" cy="1168295"/>
            <a:chOff x="872264" y="1445613"/>
            <a:chExt cx="4489404" cy="11232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B99578-96AC-4904-A095-65336AD82ED2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F29A53-5391-4F9F-89EA-B44137756ADD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1BD11B-E65B-4491-A296-920CE2C00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23013"/>
              </p:ext>
            </p:extLst>
          </p:nvPr>
        </p:nvGraphicFramePr>
        <p:xfrm>
          <a:off x="3952397" y="47038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5297F9-B94E-4705-8564-16043BBC8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2107"/>
              </p:ext>
            </p:extLst>
          </p:nvPr>
        </p:nvGraphicFramePr>
        <p:xfrm>
          <a:off x="3952397" y="56191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4737450A-B7A6-4751-AED4-FF593FC7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655" y="1152747"/>
            <a:ext cx="6945969" cy="34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1" y="328773"/>
            <a:ext cx="3828734" cy="13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837" y="875139"/>
            <a:ext cx="369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phúc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0213" y="5154827"/>
            <a:ext cx="7382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đây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8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?</a:t>
            </a:r>
            <a:endParaRPr lang="vi-VN" sz="8800" dirty="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7</a:t>
            </a:r>
            <a:endParaRPr lang="vi-VN" sz="88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09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? = 5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3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00200" y="-144047"/>
            <a:ext cx="13792200" cy="7032527"/>
            <a:chOff x="-3124200" y="-110602"/>
            <a:chExt cx="13792200" cy="7032527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t="33753" r="8224"/>
            <a:stretch/>
          </p:blipFill>
          <p:spPr bwMode="auto">
            <a:xfrm>
              <a:off x="-1524000" y="-46677"/>
              <a:ext cx="12192000" cy="6968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OMFG - OMFG - Hello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3124200" y="495299"/>
              <a:ext cx="609600" cy="609600"/>
            </a:xfrm>
            <a:prstGeom prst="rect">
              <a:avLst/>
            </a:prstGeom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45" b="99355" l="3355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590675" y="683417"/>
              <a:ext cx="7071079" cy="47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7479" y1="28571" x2="24079" y2="38571"/>
                          <a14:foregroundMark x1="40227" y1="33061" x2="43626" y2="40612"/>
                          <a14:foregroundMark x1="24079" y1="1429" x2="19830" y2="3469"/>
                          <a14:foregroundMark x1="4533" y1="11429" x2="3966" y2="1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443" y="-110602"/>
              <a:ext cx="1244834" cy="172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840" y="1747605"/>
              <a:ext cx="3483437" cy="467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8625" y1="18031" x2="62375" y2="40095"/>
                          <a14:foregroundMark x1="61875" y1="14591" x2="64000" y2="25860"/>
                          <a14:foregroundMark x1="44375" y1="62633" x2="52125" y2="70937"/>
                          <a14:foregroundMark x1="77875" y1="83749" x2="91875" y2="90154"/>
                          <a14:foregroundMark x1="12250" y1="86714" x2="25250" y2="88138"/>
                          <a14:foregroundMark x1="91375" y1="80783" x2="89750" y2="85172"/>
                          <a14:foregroundMark x1="32375" y1="19454" x2="46375" y2="28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13" y="3578836"/>
              <a:ext cx="2699370" cy="2844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982809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75" y="4645057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-1524000" y="-46677"/>
              <a:ext cx="10693798" cy="13434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 TOÁN CÙNG GẤU CON</a:t>
              </a:r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98332" y="1512649"/>
              <a:ext cx="1191872" cy="70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6009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2020"/>
            <a:ext cx="3017238" cy="3168916"/>
            <a:chOff x="6095416" y="1974121"/>
            <a:chExt cx="3048584" cy="309308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501936" y="1983157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8 – 2 = ? </a:t>
              </a:r>
              <a:endPara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 – 3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– 4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93491" y="2812612"/>
            <a:ext cx="7128307" cy="1783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11: PHÉP TRỪ TRONG PHẠM VI 10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30694" y="2371644"/>
            <a:ext cx="8370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</a:t>
            </a:r>
            <a:r>
              <a:rPr lang="en-US" sz="8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DEB32E-64D4-A0A7-C1E1-B0D73CE11C28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FDD2E-A709-16CA-3381-BE9B165D4563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BA49C803-EDF5-001C-9DDD-E6A1E20936A0}"/>
              </a:ext>
            </a:extLst>
          </p:cNvPr>
          <p:cNvSpPr/>
          <p:nvPr/>
        </p:nvSpPr>
        <p:spPr>
          <a:xfrm>
            <a:off x="4175919" y="1099418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vàng có  3 bông.</a:t>
            </a:r>
          </a:p>
          <a:p>
            <a:pPr algn="ctr"/>
            <a:r>
              <a:rPr lang="en-US" sz="2800" i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màu đỏ có mấy bông?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05A18241-EECE-9B18-062A-7492E0A04F39}"/>
              </a:ext>
            </a:extLst>
          </p:cNvPr>
          <p:cNvSpPr/>
          <p:nvPr/>
        </p:nvSpPr>
        <p:spPr>
          <a:xfrm>
            <a:off x="7300119" y="447039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vàng có 3 bông.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đỏ có 6 bông.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B2CA7FB-155E-0FCD-9B92-0F849CD732D0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66FCDD-7113-8605-AB2F-E426A468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256715"/>
            <a:ext cx="6896718" cy="1989962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B0F45B59-C88A-4571-A5DB-3CFE7AAED049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29AE6F37-914B-CF92-F8D6-1D6A744C2665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E116AA39-1B29-9CAC-1CAF-E13E057900D2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7CACA9-EE49-A2C3-CA41-C142713AB694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25C826-DCC9-2031-6F8D-D86245DB20CE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E77223BD-1CBE-8C0B-CD6E-73CED7B61C99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Rounded Rectangle 36">
            <a:extLst>
              <a:ext uri="{FF2B5EF4-FFF2-40B4-BE49-F238E27FC236}">
                <a16:creationId xmlns:a16="http://schemas.microsoft.com/office/drawing/2014/main" id="{D97EF1AE-25F9-2F4A-0548-7BF2DB7ABA59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96A7A5-36EB-32CA-121D-4B369B52D8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62" y="-52800"/>
            <a:ext cx="2541371" cy="12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438</Words>
  <Application>Microsoft Office PowerPoint</Application>
  <PresentationFormat>Màn hình rộng</PresentationFormat>
  <Paragraphs>171</Paragraphs>
  <Slides>22</Slides>
  <Notes>5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22</vt:i4>
      </vt:variant>
    </vt:vector>
  </HeadingPairs>
  <TitlesOfParts>
    <vt:vector size="45" baseType="lpstr">
      <vt:lpstr>等线</vt:lpstr>
      <vt:lpstr>Aptos</vt:lpstr>
      <vt:lpstr>Aptos Display</vt:lpstr>
      <vt:lpstr>Arial</vt:lpstr>
      <vt:lpstr>Arial-Rounded</vt:lpstr>
      <vt:lpstr>Bebas Neue</vt:lpstr>
      <vt:lpstr>Calibri</vt:lpstr>
      <vt:lpstr>Fredoka One</vt:lpstr>
      <vt:lpstr>Garamond</vt:lpstr>
      <vt:lpstr>Lato</vt:lpstr>
      <vt:lpstr>Neucha</vt:lpstr>
      <vt:lpstr>Raleway</vt:lpstr>
      <vt:lpstr>Times New Roman</vt:lpstr>
      <vt:lpstr>字魂58号-创中黑</vt:lpstr>
      <vt:lpstr>自定义设计方案</vt:lpstr>
      <vt:lpstr>1_Office Theme</vt:lpstr>
      <vt:lpstr>-</vt:lpstr>
      <vt:lpstr>4_Office Theme</vt:lpstr>
      <vt:lpstr>Office Theme</vt:lpstr>
      <vt:lpstr>2_Children's Day in Brazil by Slidesgo</vt:lpstr>
      <vt:lpstr>2_Office Theme</vt:lpstr>
      <vt:lpstr>3_Office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10 – 3 = ?</vt:lpstr>
      <vt:lpstr>9 – 4 = ?</vt:lpstr>
      <vt:lpstr>8 – ? = 5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49</cp:revision>
  <dcterms:created xsi:type="dcterms:W3CDTF">2021-07-24T01:07:49Z</dcterms:created>
  <dcterms:modified xsi:type="dcterms:W3CDTF">2025-11-28T04:31:42Z</dcterms:modified>
</cp:coreProperties>
</file>