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  <p:sldMasterId id="2147483741" r:id="rId5"/>
    <p:sldMasterId id="2147483765" r:id="rId6"/>
    <p:sldMasterId id="2147483777" r:id="rId7"/>
  </p:sldMasterIdLst>
  <p:notesMasterIdLst>
    <p:notesMasterId r:id="rId27"/>
  </p:notesMasterIdLst>
  <p:sldIdLst>
    <p:sldId id="7637" r:id="rId8"/>
    <p:sldId id="257" r:id="rId9"/>
    <p:sldId id="266" r:id="rId10"/>
    <p:sldId id="256" r:id="rId11"/>
    <p:sldId id="2899" r:id="rId12"/>
    <p:sldId id="258" r:id="rId13"/>
    <p:sldId id="259" r:id="rId14"/>
    <p:sldId id="2900" r:id="rId15"/>
    <p:sldId id="2884" r:id="rId16"/>
    <p:sldId id="2898" r:id="rId17"/>
    <p:sldId id="260" r:id="rId18"/>
    <p:sldId id="329" r:id="rId19"/>
    <p:sldId id="330" r:id="rId20"/>
    <p:sldId id="331" r:id="rId21"/>
    <p:sldId id="332" r:id="rId22"/>
    <p:sldId id="326" r:id="rId23"/>
    <p:sldId id="327" r:id="rId24"/>
    <p:sldId id="328" r:id="rId25"/>
    <p:sldId id="3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87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7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3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07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8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55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10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87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8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9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5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8322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923547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992108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53021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467447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982241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793637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18225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771050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51114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0650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331923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9018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075018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535764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02230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23325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734871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937569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267071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02867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563560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715397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06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557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46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444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74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0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556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30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72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186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09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563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72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245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36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2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510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088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18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6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5858A6-78BD-4413-8E45-6E8991F8258B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-1909614" y="476250"/>
            <a:ext cx="1362382" cy="1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1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90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5.png"/><Relationship Id="rId7" Type="http://schemas.openxmlformats.org/officeDocument/2006/relationships/slide" Target="slide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13.xml"/><Relationship Id="rId5" Type="http://schemas.openxmlformats.org/officeDocument/2006/relationships/image" Target="../media/image26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11" Type="http://schemas.openxmlformats.org/officeDocument/2006/relationships/image" Target="../media/image2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gif"/><Relationship Id="rId5" Type="http://schemas.openxmlformats.org/officeDocument/2006/relationships/image" Target="../media/image19.gif"/><Relationship Id="rId10" Type="http://schemas.openxmlformats.org/officeDocument/2006/relationships/image" Target="../media/image21.jpeg"/><Relationship Id="rId4" Type="http://schemas.openxmlformats.org/officeDocument/2006/relationships/image" Target="../media/image13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gif"/><Relationship Id="rId5" Type="http://schemas.openxmlformats.org/officeDocument/2006/relationships/image" Target="../media/image19.gif"/><Relationship Id="rId10" Type="http://schemas.openxmlformats.org/officeDocument/2006/relationships/image" Target="../media/image21.jpeg"/><Relationship Id="rId4" Type="http://schemas.openxmlformats.org/officeDocument/2006/relationships/image" Target="../media/image13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gif"/><Relationship Id="rId5" Type="http://schemas.openxmlformats.org/officeDocument/2006/relationships/image" Target="../media/image19.gif"/><Relationship Id="rId10" Type="http://schemas.openxmlformats.org/officeDocument/2006/relationships/image" Target="../media/image21.jpeg"/><Relationship Id="rId4" Type="http://schemas.openxmlformats.org/officeDocument/2006/relationships/image" Target="../media/image13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gif"/><Relationship Id="rId5" Type="http://schemas.openxmlformats.org/officeDocument/2006/relationships/image" Target="../media/image19.gif"/><Relationship Id="rId10" Type="http://schemas.openxmlformats.org/officeDocument/2006/relationships/image" Target="../media/image21.jpeg"/><Relationship Id="rId4" Type="http://schemas.openxmlformats.org/officeDocument/2006/relationships/image" Target="../media/image13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gif"/><Relationship Id="rId5" Type="http://schemas.openxmlformats.org/officeDocument/2006/relationships/image" Target="../media/image19.gif"/><Relationship Id="rId10" Type="http://schemas.openxmlformats.org/officeDocument/2006/relationships/image" Target="../media/image21.jpeg"/><Relationship Id="rId4" Type="http://schemas.openxmlformats.org/officeDocument/2006/relationships/image" Target="../media/image13.jp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304800"/>
            <a:ext cx="9699813" cy="45858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10: Phép cộng trong phạm vi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3)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(Bộ sách kết nối tri thức)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400" y="5105400"/>
            <a:ext cx="662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 viên: Nguyễn Thị Thu Hồng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1A2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5219804" y="1098288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9773477" y="1418427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4758672" y="1004852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 rot="231819">
            <a:off x="5077072" y="2136779"/>
            <a:ext cx="6471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7" name="Picture 6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3A9D7C48-EAD5-4D96-99B3-D7C53C7AD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57" y="1091781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189" y="625459"/>
            <a:ext cx="2230362" cy="991397"/>
          </a:xfrm>
          <a:prstGeom prst="rect">
            <a:avLst/>
          </a:prstGeom>
          <a:noFill/>
        </p:spPr>
      </p:pic>
      <p:pic>
        <p:nvPicPr>
          <p:cNvPr id="21" name="Picture 2" descr="F:\AAA-PDF-SGK\PNG\Bai11-LT1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23090" r="12268" b="70907"/>
          <a:stretch>
            <a:fillRect/>
          </a:stretch>
        </p:blipFill>
        <p:spPr bwMode="auto">
          <a:xfrm>
            <a:off x="1705594" y="2397276"/>
            <a:ext cx="8511837" cy="1031243"/>
          </a:xfrm>
          <a:prstGeom prst="rect">
            <a:avLst/>
          </a:prstGeom>
          <a:noFill/>
        </p:spPr>
      </p:pic>
      <p:pic>
        <p:nvPicPr>
          <p:cNvPr id="22" name="Picture 2" descr="F:\AAA-PDF-SGK\PNG\Bai11-LT1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29090" r="12268" b="66362"/>
          <a:stretch>
            <a:fillRect/>
          </a:stretch>
        </p:blipFill>
        <p:spPr bwMode="auto">
          <a:xfrm>
            <a:off x="1705594" y="3428115"/>
            <a:ext cx="8511837" cy="781139"/>
          </a:xfrm>
          <a:prstGeom prst="rect">
            <a:avLst/>
          </a:prstGeom>
          <a:noFill/>
        </p:spPr>
      </p:pic>
      <p:pic>
        <p:nvPicPr>
          <p:cNvPr id="26" name="Picture 2" descr="F:\AAA-PDF-SGK\PNG\Bai11-LT1-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33635" r="12268" b="61816"/>
          <a:stretch>
            <a:fillRect/>
          </a:stretch>
        </p:blipFill>
        <p:spPr bwMode="auto">
          <a:xfrm>
            <a:off x="1705594" y="4208939"/>
            <a:ext cx="8511837" cy="780987"/>
          </a:xfrm>
          <a:prstGeom prst="rect">
            <a:avLst/>
          </a:prstGeom>
          <a:noFill/>
        </p:spPr>
      </p:pic>
      <p:pic>
        <p:nvPicPr>
          <p:cNvPr id="27" name="Picture 2" descr="F:\AAA-PDF-SGK\PNG\Bai11-LT1-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38181" r="12268" b="56362"/>
          <a:stretch>
            <a:fillRect/>
          </a:stretch>
        </p:blipFill>
        <p:spPr bwMode="auto">
          <a:xfrm>
            <a:off x="1705594" y="4989429"/>
            <a:ext cx="8511837" cy="937413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835397" y="1637802"/>
            <a:ext cx="115608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0855" t="23860" r="32141" b="71601"/>
          <a:stretch/>
        </p:blipFill>
        <p:spPr bwMode="auto">
          <a:xfrm>
            <a:off x="1995145" y="2444956"/>
            <a:ext cx="7834742" cy="1021511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965" y="672314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82089" y="167937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DE1023C8-061E-4267-BCDF-F5100ADB6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0838" t="23860" r="12268" b="71601"/>
          <a:stretch/>
        </p:blipFill>
        <p:spPr bwMode="auto">
          <a:xfrm>
            <a:off x="4504570" y="3831338"/>
            <a:ext cx="2815892" cy="1021511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6478709" y="3989026"/>
            <a:ext cx="715466" cy="748666"/>
            <a:chOff x="5268391" y="3780939"/>
            <a:chExt cx="806199" cy="847218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88911" y="3780939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214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0855" t="29090" r="32286" b="66362"/>
          <a:stretch/>
        </p:blipFill>
        <p:spPr bwMode="auto">
          <a:xfrm>
            <a:off x="2059729" y="2797164"/>
            <a:ext cx="7820903" cy="1024378"/>
          </a:xfrm>
          <a:prstGeom prst="rect">
            <a:avLst/>
          </a:prstGeom>
          <a:noFill/>
        </p:spPr>
      </p:pic>
      <p:sp>
        <p:nvSpPr>
          <p:cNvPr id="35" name="Action Button: Home 34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074" y="861677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18491" y="2003842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7E078B55-C372-4361-A19D-DA0E72D47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0455" t="29090" r="12663" b="66362"/>
          <a:stretch/>
        </p:blipFill>
        <p:spPr bwMode="auto">
          <a:xfrm>
            <a:off x="4561367" y="4260123"/>
            <a:ext cx="2817628" cy="102437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6596709" y="4360861"/>
            <a:ext cx="707859" cy="759104"/>
            <a:chOff x="5268391" y="3750094"/>
            <a:chExt cx="806199" cy="868261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29969" y="3750094"/>
              <a:ext cx="568159" cy="85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Lato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130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3746" t="34026" r="29968" b="61572"/>
          <a:stretch/>
        </p:blipFill>
        <p:spPr bwMode="auto">
          <a:xfrm>
            <a:off x="2397946" y="2780443"/>
            <a:ext cx="7725210" cy="991397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076" y="817845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32257" y="1971677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6AF1151F-A0D0-47AA-B06A-FE3667D20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1090" t="34053" r="12268" b="61618"/>
          <a:stretch/>
        </p:blipFill>
        <p:spPr bwMode="auto">
          <a:xfrm>
            <a:off x="4508205" y="4106427"/>
            <a:ext cx="2777526" cy="975021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6454647" y="4229835"/>
            <a:ext cx="701502" cy="762519"/>
            <a:chOff x="5268391" y="3738282"/>
            <a:chExt cx="806199" cy="880073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53816" y="3738282"/>
              <a:ext cx="530936" cy="864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465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0855" t="39234" r="31713" b="56437"/>
          <a:stretch/>
        </p:blipFill>
        <p:spPr bwMode="auto">
          <a:xfrm>
            <a:off x="1844093" y="2879948"/>
            <a:ext cx="7916596" cy="975021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803" y="732785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43185" y="1915568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C9F098AC-53AB-4D9D-96F1-A4BEC1A64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1154" t="39234" r="12268" b="56437"/>
          <a:stretch/>
        </p:blipFill>
        <p:spPr bwMode="auto">
          <a:xfrm>
            <a:off x="4603897" y="4234574"/>
            <a:ext cx="2766893" cy="975021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6525351" y="4284572"/>
            <a:ext cx="726186" cy="768695"/>
            <a:chOff x="5268391" y="3761312"/>
            <a:chExt cx="806199" cy="857043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52605" y="3761312"/>
              <a:ext cx="512889" cy="83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787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161" y="4344340"/>
            <a:ext cx="1914050" cy="1914050"/>
          </a:xfrm>
          <a:prstGeom prst="rect">
            <a:avLst/>
          </a:prstGeom>
        </p:spPr>
      </p:pic>
      <p:pic>
        <p:nvPicPr>
          <p:cNvPr id="4103" name="Picture 7" descr="F:\AAA-LÀM ẢNH SLIDE\Bai11-LT1-2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0312" y="1657804"/>
            <a:ext cx="8931772" cy="4863749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4059547" y="1519881"/>
            <a:ext cx="1955244" cy="2075737"/>
            <a:chOff x="3045717" y="1140207"/>
            <a:chExt cx="1466942" cy="1557343"/>
          </a:xfrm>
        </p:grpSpPr>
        <p:pic>
          <p:nvPicPr>
            <p:cNvPr id="4104" name="Picture 8" descr="F:\AAA-LÀM ẢNH SLIDE\Bai11-LT1-2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5717" y="1140207"/>
              <a:ext cx="1466942" cy="1557343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3233854" y="200722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36593" y="998249"/>
            <a:ext cx="1936074" cy="2053831"/>
            <a:chOff x="5204251" y="748848"/>
            <a:chExt cx="1452560" cy="1540908"/>
          </a:xfrm>
        </p:grpSpPr>
        <p:pic>
          <p:nvPicPr>
            <p:cNvPr id="4105" name="Picture 9" descr="F:\AAA-LÀM ẢNH SLIDE\Bai11-LT1-2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04251" y="748848"/>
              <a:ext cx="1452560" cy="1540908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5728010" y="1524001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7 - 2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238213" y="1105034"/>
            <a:ext cx="1903212" cy="2051090"/>
            <a:chOff x="6931066" y="828964"/>
            <a:chExt cx="1427905" cy="1538852"/>
          </a:xfrm>
        </p:grpSpPr>
        <p:pic>
          <p:nvPicPr>
            <p:cNvPr id="4106" name="Picture 10" descr="F:\AAA-LÀM ẢNH SLIDE\Bai11-LT1-2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1066" y="828964"/>
              <a:ext cx="1427905" cy="1538852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7452731" y="1654098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6 - 2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90102" y="3953725"/>
            <a:ext cx="2087708" cy="2016938"/>
            <a:chOff x="2843562" y="2966224"/>
            <a:chExt cx="1566325" cy="1513229"/>
          </a:xfrm>
        </p:grpSpPr>
        <p:pic>
          <p:nvPicPr>
            <p:cNvPr id="4107" name="Picture 11" descr="F:\AAA-LÀM ẢNH SLIDE\Bai11-LT1-2(6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43562" y="2966224"/>
              <a:ext cx="1566325" cy="1513229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3144643" y="383602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91624" y="4292190"/>
            <a:ext cx="1955244" cy="1966200"/>
            <a:chOff x="5320564" y="3220161"/>
            <a:chExt cx="1466942" cy="1475162"/>
          </a:xfrm>
        </p:grpSpPr>
        <p:pic>
          <p:nvPicPr>
            <p:cNvPr id="4108" name="Picture 12" descr="F:\AAA-LÀM ẢNH SLIDE\Bai11-LT1-2(7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20564" y="3220161"/>
              <a:ext cx="1466942" cy="1475162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5783764" y="4055326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8 - 4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16239" y="3483610"/>
            <a:ext cx="1960720" cy="2218135"/>
            <a:chOff x="7214683" y="2613515"/>
            <a:chExt cx="1471051" cy="1664179"/>
          </a:xfrm>
        </p:grpSpPr>
        <p:pic>
          <p:nvPicPr>
            <p:cNvPr id="4109" name="Picture 13" descr="F:\AAA-LÀM ẢNH SLIDE\Bai11-LT1-2(8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14683" y="2613515"/>
              <a:ext cx="1471051" cy="1664179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7716641" y="365760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9 - 4</a:t>
              </a:r>
            </a:p>
          </p:txBody>
        </p:sp>
      </p:grpSp>
      <p:grpSp>
        <p:nvGrpSpPr>
          <p:cNvPr id="54" name="Group 13"/>
          <p:cNvGrpSpPr/>
          <p:nvPr/>
        </p:nvGrpSpPr>
        <p:grpSpPr>
          <a:xfrm>
            <a:off x="321118" y="2260287"/>
            <a:ext cx="3632805" cy="1829392"/>
            <a:chOff x="429755" y="1406285"/>
            <a:chExt cx="2954747" cy="1140119"/>
          </a:xfrm>
        </p:grpSpPr>
        <p:sp>
          <p:nvSpPr>
            <p:cNvPr id="55" name="Cloud Callout 54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8680" y="1572224"/>
              <a:ext cx="2682819" cy="86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chú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thỏ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6103" y="609335"/>
            <a:ext cx="2230362" cy="991397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279190" y="1533586"/>
            <a:ext cx="143019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08322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17175" t="10909" r="50298" b="76361"/>
          <a:stretch>
            <a:fillRect/>
          </a:stretch>
        </p:blipFill>
        <p:spPr bwMode="auto">
          <a:xfrm>
            <a:off x="1722477" y="2490505"/>
            <a:ext cx="4125433" cy="2769801"/>
          </a:xfrm>
          <a:prstGeom prst="rect">
            <a:avLst/>
          </a:prstGeom>
          <a:noFill/>
        </p:spPr>
      </p:pic>
      <p:pic>
        <p:nvPicPr>
          <p:cNvPr id="47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49072" t="10909" r="41711" b="76361"/>
          <a:stretch>
            <a:fillRect/>
          </a:stretch>
        </p:blipFill>
        <p:spPr bwMode="auto">
          <a:xfrm>
            <a:off x="5766011" y="2490505"/>
            <a:ext cx="1116466" cy="2769801"/>
          </a:xfrm>
          <a:prstGeom prst="rect">
            <a:avLst/>
          </a:prstGeom>
          <a:noFill/>
        </p:spPr>
      </p:pic>
      <p:pic>
        <p:nvPicPr>
          <p:cNvPr id="48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57659" t="10909" r="33123" b="76361"/>
          <a:stretch>
            <a:fillRect/>
          </a:stretch>
        </p:blipFill>
        <p:spPr bwMode="auto">
          <a:xfrm>
            <a:off x="6835784" y="2490505"/>
            <a:ext cx="979227" cy="2769801"/>
          </a:xfrm>
          <a:prstGeom prst="rect">
            <a:avLst/>
          </a:prstGeom>
          <a:noFill/>
        </p:spPr>
      </p:pic>
      <p:pic>
        <p:nvPicPr>
          <p:cNvPr id="49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66247" t="10909" r="25763" b="76361"/>
          <a:stretch>
            <a:fillRect/>
          </a:stretch>
        </p:blipFill>
        <p:spPr bwMode="auto">
          <a:xfrm>
            <a:off x="7780882" y="2490505"/>
            <a:ext cx="848911" cy="2769801"/>
          </a:xfrm>
          <a:prstGeom prst="rect">
            <a:avLst/>
          </a:prstGeom>
          <a:noFill/>
        </p:spPr>
      </p:pic>
      <p:pic>
        <p:nvPicPr>
          <p:cNvPr id="50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73607" t="10909" r="17175" b="76361"/>
          <a:stretch>
            <a:fillRect/>
          </a:stretch>
        </p:blipFill>
        <p:spPr bwMode="auto">
          <a:xfrm>
            <a:off x="8608763" y="2490505"/>
            <a:ext cx="979150" cy="2769801"/>
          </a:xfrm>
          <a:prstGeom prst="rect">
            <a:avLst/>
          </a:prstGeom>
          <a:noFill/>
        </p:spPr>
      </p:pic>
      <p:pic>
        <p:nvPicPr>
          <p:cNvPr id="51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82195" t="10909" r="8588" b="76361"/>
          <a:stretch>
            <a:fillRect/>
          </a:stretch>
        </p:blipFill>
        <p:spPr bwMode="auto">
          <a:xfrm>
            <a:off x="9579287" y="2490505"/>
            <a:ext cx="979317" cy="2769801"/>
          </a:xfrm>
          <a:prstGeom prst="rect">
            <a:avLst/>
          </a:prstGeom>
          <a:noFill/>
        </p:spPr>
      </p:pic>
      <p:sp>
        <p:nvSpPr>
          <p:cNvPr id="54" name="Rectangle 53"/>
          <p:cNvSpPr/>
          <p:nvPr/>
        </p:nvSpPr>
        <p:spPr>
          <a:xfrm>
            <a:off x="5039659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55767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5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54172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829907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700892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617705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147" y="697958"/>
            <a:ext cx="2230362" cy="991397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872795" y="1689355"/>
            <a:ext cx="129394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50418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233" y="433546"/>
            <a:ext cx="2230362" cy="991397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>
            <a:endCxn id="52" idx="1"/>
          </p:cNvCxnSpPr>
          <p:nvPr/>
        </p:nvCxnSpPr>
        <p:spPr>
          <a:xfrm>
            <a:off x="3971486" y="2218213"/>
            <a:ext cx="5270882" cy="176169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3" idx="1"/>
          </p:cNvCxnSpPr>
          <p:nvPr/>
        </p:nvCxnSpPr>
        <p:spPr>
          <a:xfrm>
            <a:off x="3971486" y="3781554"/>
            <a:ext cx="5270882" cy="1907311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46" idx="1"/>
          </p:cNvCxnSpPr>
          <p:nvPr/>
        </p:nvCxnSpPr>
        <p:spPr>
          <a:xfrm flipV="1">
            <a:off x="3971486" y="2268578"/>
            <a:ext cx="5270882" cy="3464604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179561" y="1476282"/>
            <a:ext cx="2794386" cy="1590301"/>
            <a:chOff x="1368278" y="858644"/>
            <a:chExt cx="2249424" cy="1280160"/>
          </a:xfrm>
        </p:grpSpPr>
        <p:pic>
          <p:nvPicPr>
            <p:cNvPr id="38" name="Picture 2" descr="F:\AAA-LÀM ẢNH SLIDE\Bai11-LT1-4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9318" y="858644"/>
              <a:ext cx="2247345" cy="1280160"/>
            </a:xfrm>
            <a:prstGeom prst="rect">
              <a:avLst/>
            </a:prstGeom>
            <a:noFill/>
          </p:spPr>
        </p:pic>
        <p:sp>
          <p:nvSpPr>
            <p:cNvPr id="39" name="Flowchart: Process 38"/>
            <p:cNvSpPr/>
            <p:nvPr/>
          </p:nvSpPr>
          <p:spPr>
            <a:xfrm>
              <a:off x="1368278" y="858644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79561" y="4704787"/>
            <a:ext cx="2794386" cy="1590301"/>
            <a:chOff x="1368278" y="3579312"/>
            <a:chExt cx="2249424" cy="1280160"/>
          </a:xfrm>
        </p:grpSpPr>
        <p:pic>
          <p:nvPicPr>
            <p:cNvPr id="41" name="Picture 4" descr="F:\AAA-LÀM ẢNH SLIDE\Bai11-LT1-4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9317" y="3579312"/>
              <a:ext cx="2247346" cy="1280160"/>
            </a:xfrm>
            <a:prstGeom prst="rect">
              <a:avLst/>
            </a:prstGeom>
            <a:noFill/>
          </p:spPr>
        </p:pic>
        <p:sp>
          <p:nvSpPr>
            <p:cNvPr id="42" name="Flowchart: Process 41"/>
            <p:cNvSpPr/>
            <p:nvPr/>
          </p:nvSpPr>
          <p:spPr>
            <a:xfrm>
              <a:off x="1368278" y="3579312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79560" y="3094830"/>
            <a:ext cx="2794387" cy="1592191"/>
            <a:chOff x="1368278" y="2219866"/>
            <a:chExt cx="2249424" cy="1280160"/>
          </a:xfrm>
        </p:grpSpPr>
        <p:pic>
          <p:nvPicPr>
            <p:cNvPr id="44" name="Picture 3" descr="F:\AAA-LÀM ẢNH SLIDE\Bai11-LT1-4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69317" y="2219866"/>
              <a:ext cx="2247346" cy="1280160"/>
            </a:xfrm>
            <a:prstGeom prst="rect">
              <a:avLst/>
            </a:prstGeom>
            <a:noFill/>
          </p:spPr>
        </p:pic>
        <p:sp>
          <p:nvSpPr>
            <p:cNvPr id="45" name="Flowchart: Process 44"/>
            <p:cNvSpPr/>
            <p:nvPr/>
          </p:nvSpPr>
          <p:spPr>
            <a:xfrm>
              <a:off x="1368278" y="2219866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6" name="Flowchart: Alternate Process 45"/>
          <p:cNvSpPr/>
          <p:nvPr/>
        </p:nvSpPr>
        <p:spPr>
          <a:xfrm>
            <a:off x="9242368" y="1940439"/>
            <a:ext cx="2199744" cy="656277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2 = 8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9242368" y="3651766"/>
            <a:ext cx="2199744" cy="65627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5 = 5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9242368" y="5360726"/>
            <a:ext cx="2199744" cy="65627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2 = 8</a:t>
            </a:r>
          </a:p>
        </p:txBody>
      </p:sp>
      <p:sp>
        <p:nvSpPr>
          <p:cNvPr id="60" name="Flowchart: Process 59"/>
          <p:cNvSpPr/>
          <p:nvPr/>
        </p:nvSpPr>
        <p:spPr>
          <a:xfrm>
            <a:off x="1177100" y="1471328"/>
            <a:ext cx="2794386" cy="1590301"/>
          </a:xfrm>
          <a:prstGeom prst="flowChartProcess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Flowchart: Process 60"/>
          <p:cNvSpPr/>
          <p:nvPr/>
        </p:nvSpPr>
        <p:spPr>
          <a:xfrm>
            <a:off x="1177100" y="3092969"/>
            <a:ext cx="2794386" cy="1590301"/>
          </a:xfrm>
          <a:prstGeom prst="flowChartProcess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Flowchart: Process 61"/>
          <p:cNvSpPr/>
          <p:nvPr/>
        </p:nvSpPr>
        <p:spPr>
          <a:xfrm>
            <a:off x="1177100" y="4704703"/>
            <a:ext cx="2794386" cy="1590301"/>
          </a:xfrm>
          <a:prstGeom prst="flowChartProcess">
            <a:avLst/>
          </a:prstGeom>
          <a:noFill/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27928" y="795647"/>
            <a:ext cx="621477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Tìm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phép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thích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hợp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với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mỗi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952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55" y="1380490"/>
            <a:ext cx="7400290" cy="409638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KHỞI ĐỘNG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– 3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– 4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– 2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900053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– 5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4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–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241148" y="2144078"/>
            <a:ext cx="10432663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vi-VN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11: Phép trừ trong phạm vi 10</a:t>
            </a: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276</Words>
  <Application>Microsoft Office PowerPoint</Application>
  <PresentationFormat>Màn hình rộng</PresentationFormat>
  <Paragraphs>74</Paragraphs>
  <Slides>19</Slides>
  <Notes>4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19</vt:i4>
      </vt:variant>
    </vt:vector>
  </HeadingPairs>
  <TitlesOfParts>
    <vt:vector size="37" baseType="lpstr">
      <vt:lpstr>DengXian</vt:lpstr>
      <vt:lpstr>Aptos</vt:lpstr>
      <vt:lpstr>Aptos Display</vt:lpstr>
      <vt:lpstr>Arial</vt:lpstr>
      <vt:lpstr>Arial-Rounded</vt:lpstr>
      <vt:lpstr>Calibri</vt:lpstr>
      <vt:lpstr>Garamond</vt:lpstr>
      <vt:lpstr>Lato</vt:lpstr>
      <vt:lpstr>Lato Heavy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Office 主题</vt:lpstr>
      <vt:lpstr>2_Office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26</cp:revision>
  <dcterms:created xsi:type="dcterms:W3CDTF">2021-07-09T06:30:31Z</dcterms:created>
  <dcterms:modified xsi:type="dcterms:W3CDTF">2025-11-28T04:32:37Z</dcterms:modified>
</cp:coreProperties>
</file>