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87" r:id="rId2"/>
    <p:sldMasterId id="2147483699" r:id="rId3"/>
  </p:sldMasterIdLst>
  <p:notesMasterIdLst>
    <p:notesMasterId r:id="rId22"/>
  </p:notesMasterIdLst>
  <p:sldIdLst>
    <p:sldId id="287" r:id="rId4"/>
    <p:sldId id="285" r:id="rId5"/>
    <p:sldId id="295" r:id="rId6"/>
    <p:sldId id="262" r:id="rId7"/>
    <p:sldId id="527" r:id="rId8"/>
    <p:sldId id="540" r:id="rId9"/>
    <p:sldId id="541" r:id="rId10"/>
    <p:sldId id="267" r:id="rId11"/>
    <p:sldId id="543" r:id="rId12"/>
    <p:sldId id="544" r:id="rId13"/>
    <p:sldId id="555" r:id="rId14"/>
    <p:sldId id="556" r:id="rId15"/>
    <p:sldId id="548" r:id="rId16"/>
    <p:sldId id="550" r:id="rId17"/>
    <p:sldId id="551" r:id="rId18"/>
    <p:sldId id="289" r:id="rId19"/>
    <p:sldId id="552" r:id="rId20"/>
    <p:sldId id="55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i To" initials="TN" lastIdx="2" clrIdx="0">
    <p:extLst>
      <p:ext uri="{19B8F6BF-5375-455C-9EA6-DF929625EA0E}">
        <p15:presenceInfo xmlns:p15="http://schemas.microsoft.com/office/powerpoint/2012/main" userId="S::0102505380@hanoi.itrithuc.vn::d10381a7-56ca-418d-a123-05ea2c3b97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EA73D-81B9-4705-ADDE-D3FC29DA7A13}"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B477C-A653-466C-B3C7-0C7D564845BE}" type="slidenum">
              <a:rPr lang="en-US" smtClean="0"/>
              <a:t>‹#›</a:t>
            </a:fld>
            <a:endParaRPr lang="en-US"/>
          </a:p>
        </p:txBody>
      </p:sp>
    </p:spTree>
    <p:extLst>
      <p:ext uri="{BB962C8B-B14F-4D97-AF65-F5344CB8AC3E}">
        <p14:creationId xmlns:p14="http://schemas.microsoft.com/office/powerpoint/2010/main" val="174836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27FB5680-B39D-E541-898D-686E9EED3D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42DDAF0F-D2AB-5947-82B4-4773874255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2580" name="Slide Number Placeholder 3">
            <a:extLst>
              <a:ext uri="{FF2B5EF4-FFF2-40B4-BE49-F238E27FC236}">
                <a16:creationId xmlns:a16="http://schemas.microsoft.com/office/drawing/2014/main" id="{9B97F7D4-C0E0-D044-BAB6-B95FF37147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460ED73-2D74-DA47-BA32-5FA1FF24F83D}" type="slidenum">
              <a:rPr lang="en-US" altLang="en-US"/>
              <a:pPr eaLnBrk="1" hangingPunct="1"/>
              <a:t>1</a:t>
            </a:fld>
            <a:endParaRPr lang="en-US" altLang="en-US"/>
          </a:p>
        </p:txBody>
      </p:sp>
    </p:spTree>
    <p:extLst>
      <p:ext uri="{BB962C8B-B14F-4D97-AF65-F5344CB8AC3E}">
        <p14:creationId xmlns:p14="http://schemas.microsoft.com/office/powerpoint/2010/main" val="3909662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447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19085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99575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12230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28142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29383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8783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31194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247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7890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075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65C12-6E76-22DB-741C-55F57B8BB5B1}"/>
              </a:ext>
            </a:extLst>
          </p:cNvPr>
          <p:cNvSpPr>
            <a:spLocks noGrp="1"/>
          </p:cNvSpPr>
          <p:nvPr>
            <p:ph type="dt" sz="half" idx="10"/>
          </p:nvPr>
        </p:nvSpPr>
        <p:spPr/>
        <p:txBody>
          <a:bodyPr/>
          <a:lstStyle/>
          <a:p>
            <a:fld id="{EB0793A3-EED5-4CB9-AB02-C04841FF496D}" type="datetimeFigureOut">
              <a:rPr lang="en-US" smtClean="0"/>
              <a:t>3/11/2025</a:t>
            </a:fld>
            <a:endParaRPr lang="en-US"/>
          </a:p>
        </p:txBody>
      </p:sp>
      <p:sp>
        <p:nvSpPr>
          <p:cNvPr id="3" name="Footer Placeholder 2">
            <a:extLst>
              <a:ext uri="{FF2B5EF4-FFF2-40B4-BE49-F238E27FC236}">
                <a16:creationId xmlns:a16="http://schemas.microsoft.com/office/drawing/2014/main" id="{2DE9F79A-CD25-3276-DC21-EFC2AEC814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E7FE8C-513E-D871-F184-68820149389A}"/>
              </a:ext>
            </a:extLst>
          </p:cNvPr>
          <p:cNvSpPr>
            <a:spLocks noGrp="1"/>
          </p:cNvSpPr>
          <p:nvPr>
            <p:ph type="sldNum" sz="quarter" idx="12"/>
          </p:nvPr>
        </p:nvSpPr>
        <p:spPr/>
        <p:txBody>
          <a:bodyPr/>
          <a:lstStyle/>
          <a:p>
            <a:fld id="{B65FC282-1C88-485C-AD18-8BEA4FCB9694}" type="slidenum">
              <a:rPr lang="en-US" smtClean="0"/>
              <a:t>‹#›</a:t>
            </a:fld>
            <a:endParaRPr lang="en-US"/>
          </a:p>
        </p:txBody>
      </p:sp>
    </p:spTree>
    <p:extLst>
      <p:ext uri="{BB962C8B-B14F-4D97-AF65-F5344CB8AC3E}">
        <p14:creationId xmlns:p14="http://schemas.microsoft.com/office/powerpoint/2010/main" val="2544667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3596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46194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2133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2356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4455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61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3/11/2025</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58974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0923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7809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95832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899433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818616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496337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98890"/>
      </p:ext>
    </p:extLst>
  </p:cSld>
  <p:clrMap bg1="lt1" tx1="dk1" bg2="lt2" tx2="dk2" accent1="accent1" accent2="accent2" accent3="accent3" accent4="accent4" accent5="accent5" accent6="accent6" hlink="hlink" folHlink="folHlink"/>
  <p:sldLayoutIdLst>
    <p:sldLayoutId id="2147483686" r:id="rId1"/>
    <p:sldLayoutId id="2147483723" r:id="rId2"/>
    <p:sldLayoutId id="2147483724" r:id="rId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3/11/2025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26839470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687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3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17.png"/><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15.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3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6717AC-4592-2E4C-AFAE-B2D737637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DC4E13D-0869-5C43-A8DD-03331D87539E}"/>
              </a:ext>
            </a:extLst>
          </p:cNvPr>
          <p:cNvSpPr/>
          <p:nvPr/>
        </p:nvSpPr>
        <p:spPr>
          <a:xfrm>
            <a:off x="2514600" y="1787454"/>
            <a:ext cx="7391400" cy="1485900"/>
          </a:xfrm>
          <a:prstGeom prst="rect">
            <a:avLst/>
          </a:prstGeom>
          <a:noFill/>
        </p:spPr>
        <p:txBody>
          <a:bodyPr wrap="none">
            <a:prstTxWarp prst="textDoubleWave1">
              <a:avLst/>
            </a:prstTxWarp>
            <a:spAutoFit/>
            <a:scene3d>
              <a:camera prst="orthographicFront"/>
              <a:lightRig rig="glow" dir="tl">
                <a:rot lat="0" lon="0" rev="5400000"/>
              </a:lightRig>
            </a:scene3d>
            <a:sp3d extrusionH="57150" contourW="12700">
              <a:bevelT w="25400" h="25400"/>
              <a:contourClr>
                <a:schemeClr val="accent6">
                  <a:shade val="73000"/>
                </a:schemeClr>
              </a:contourClr>
            </a:sp3d>
          </a:bodyPr>
          <a:lstStyle/>
          <a:p>
            <a:pPr algn="ctr">
              <a:lnSpc>
                <a:spcPct val="150000"/>
              </a:lnSpc>
              <a:defRPr/>
            </a:pPr>
            <a:r>
              <a:rPr lang="en-US" sz="4500" b="1" dirty="0">
                <a:ln w="11430"/>
                <a:solidFill>
                  <a:srgbClr val="FFFF00"/>
                </a:solidFill>
                <a:effectLst>
                  <a:glow rad="228600">
                    <a:schemeClr val="accent2">
                      <a:satMod val="175000"/>
                      <a:alpha val="40000"/>
                    </a:schemeClr>
                  </a:glow>
                  <a:outerShdw blurRad="50800" dist="38100" dir="8100000" algn="tr" rotWithShape="0">
                    <a:prstClr val="black">
                      <a:alpha val="40000"/>
                    </a:prstClr>
                  </a:outerShdw>
                </a:effectLst>
                <a:cs typeface="Times New Roman" pitchFamily="18" charset="0"/>
              </a:rPr>
              <a:t>CHÀO MỪNG QUÝ THẦY CÔ </a:t>
            </a:r>
          </a:p>
          <a:p>
            <a:pPr algn="ctr">
              <a:lnSpc>
                <a:spcPct val="150000"/>
              </a:lnSpc>
              <a:defRPr/>
            </a:pPr>
            <a:r>
              <a:rPr lang="en-US" sz="4500" b="1" dirty="0">
                <a:ln w="11430"/>
                <a:solidFill>
                  <a:srgbClr val="FFFF00"/>
                </a:solidFill>
                <a:effectLst>
                  <a:glow rad="228600">
                    <a:schemeClr val="accent2">
                      <a:satMod val="175000"/>
                      <a:alpha val="40000"/>
                    </a:schemeClr>
                  </a:glow>
                  <a:outerShdw blurRad="50800" dist="38100" dir="8100000" algn="tr" rotWithShape="0">
                    <a:prstClr val="black">
                      <a:alpha val="40000"/>
                    </a:prstClr>
                  </a:outerShdw>
                </a:effectLst>
                <a:cs typeface="Times New Roman" pitchFamily="18" charset="0"/>
              </a:rPr>
              <a:t>VỀ DỰ GIỜ </a:t>
            </a:r>
            <a:r>
              <a:rPr lang="en-US" sz="4500" b="1">
                <a:ln w="11430"/>
                <a:solidFill>
                  <a:srgbClr val="FFFF00"/>
                </a:solidFill>
                <a:effectLst>
                  <a:glow rad="228600">
                    <a:schemeClr val="accent2">
                      <a:satMod val="175000"/>
                      <a:alpha val="40000"/>
                    </a:schemeClr>
                  </a:glow>
                  <a:outerShdw blurRad="50800" dist="38100" dir="8100000" algn="tr" rotWithShape="0">
                    <a:prstClr val="black">
                      <a:alpha val="40000"/>
                    </a:prstClr>
                  </a:outerShdw>
                </a:effectLst>
                <a:cs typeface="Times New Roman" pitchFamily="18" charset="0"/>
              </a:rPr>
              <a:t>LỚP 1</a:t>
            </a:r>
            <a:endParaRPr lang="en-US" sz="4500" b="1" dirty="0">
              <a:ln w="11430"/>
              <a:solidFill>
                <a:srgbClr val="FFFF00"/>
              </a:solidFill>
              <a:effectLst>
                <a:glow rad="228600">
                  <a:schemeClr val="accent2">
                    <a:satMod val="175000"/>
                    <a:alpha val="40000"/>
                  </a:schemeClr>
                </a:glow>
                <a:outerShdw blurRad="50800" dist="38100" dir="8100000" algn="tr" rotWithShape="0">
                  <a:prstClr val="black">
                    <a:alpha val="40000"/>
                  </a:prstClr>
                </a:outerShdw>
              </a:effectLst>
              <a:cs typeface="Times New Roman" pitchFamily="18" charset="0"/>
            </a:endParaRPr>
          </a:p>
        </p:txBody>
      </p:sp>
      <p:sp>
        <p:nvSpPr>
          <p:cNvPr id="11" name="TextBox 10">
            <a:extLst>
              <a:ext uri="{FF2B5EF4-FFF2-40B4-BE49-F238E27FC236}">
                <a16:creationId xmlns:a16="http://schemas.microsoft.com/office/drawing/2014/main" id="{93BC9D6D-EC5B-7D49-8066-0DF78C76E65E}"/>
              </a:ext>
            </a:extLst>
          </p:cNvPr>
          <p:cNvSpPr txBox="1"/>
          <p:nvPr/>
        </p:nvSpPr>
        <p:spPr>
          <a:xfrm>
            <a:off x="3694510" y="477061"/>
            <a:ext cx="4802981" cy="507831"/>
          </a:xfrm>
          <a:prstGeom prst="rect">
            <a:avLst/>
          </a:prstGeom>
          <a:noFill/>
        </p:spPr>
        <p:txBody>
          <a:bodyPr wrap="square" rtlCol="0">
            <a:spAutoFit/>
          </a:bodyPr>
          <a:lstStyle/>
          <a:p>
            <a:r>
              <a:rPr lang="en-US" sz="2700" b="1" dirty="0">
                <a:solidFill>
                  <a:srgbClr val="C00000"/>
                </a:solidFill>
                <a:latin typeface="Calibri" panose="020F0502020204030204" pitchFamily="34" charset="0"/>
                <a:cs typeface="Calibri" panose="020F0502020204030204" pitchFamily="34" charset="0"/>
              </a:rPr>
              <a:t>TRƯỜNG TIỂU </a:t>
            </a:r>
            <a:r>
              <a:rPr lang="en-US" sz="2700" b="1">
                <a:solidFill>
                  <a:srgbClr val="C00000"/>
                </a:solidFill>
                <a:latin typeface="Calibri" panose="020F0502020204030204" pitchFamily="34" charset="0"/>
                <a:cs typeface="Calibri" panose="020F0502020204030204" pitchFamily="34" charset="0"/>
              </a:rPr>
              <a:t>HỌC HƯNG ĐẠO</a:t>
            </a:r>
            <a:endParaRPr lang="en-US" sz="2700" b="1" dirty="0">
              <a:solidFill>
                <a:srgbClr val="C0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7737355-FBB8-F740-9E4C-697D5F909A01}"/>
              </a:ext>
            </a:extLst>
          </p:cNvPr>
          <p:cNvSpPr txBox="1"/>
          <p:nvPr/>
        </p:nvSpPr>
        <p:spPr>
          <a:xfrm>
            <a:off x="4014074" y="3429000"/>
            <a:ext cx="4600575" cy="600164"/>
          </a:xfrm>
          <a:prstGeom prst="rect">
            <a:avLst/>
          </a:prstGeom>
          <a:noFill/>
        </p:spPr>
        <p:txBody>
          <a:bodyPr wrap="square" rtlCol="0">
            <a:spAutoFit/>
          </a:bodyPr>
          <a:lstStyle/>
          <a:p>
            <a:r>
              <a:rPr lang="en-US" sz="3300" b="1" dirty="0" err="1">
                <a:solidFill>
                  <a:srgbClr val="0070C0"/>
                </a:solidFill>
                <a:latin typeface="Calibri" panose="020F0502020204030204" pitchFamily="34" charset="0"/>
                <a:cs typeface="Calibri" panose="020F0502020204030204" pitchFamily="34" charset="0"/>
              </a:rPr>
              <a:t>Môn</a:t>
            </a:r>
            <a:r>
              <a:rPr lang="en-US" sz="3300" b="1" dirty="0">
                <a:solidFill>
                  <a:srgbClr val="0070C0"/>
                </a:solidFill>
                <a:latin typeface="Calibri" panose="020F0502020204030204" pitchFamily="34" charset="0"/>
                <a:cs typeface="Calibri" panose="020F0502020204030204" pitchFamily="34" charset="0"/>
              </a:rPr>
              <a:t>: </a:t>
            </a:r>
            <a:r>
              <a:rPr lang="en-US" sz="3300" b="1" dirty="0" err="1">
                <a:solidFill>
                  <a:srgbClr val="0070C0"/>
                </a:solidFill>
                <a:latin typeface="Calibri" panose="020F0502020204030204" pitchFamily="34" charset="0"/>
                <a:cs typeface="Calibri" panose="020F0502020204030204" pitchFamily="34" charset="0"/>
              </a:rPr>
              <a:t>Tự</a:t>
            </a:r>
            <a:r>
              <a:rPr lang="en-US" sz="3300" b="1" dirty="0">
                <a:solidFill>
                  <a:srgbClr val="0070C0"/>
                </a:solidFill>
                <a:latin typeface="Calibri" panose="020F0502020204030204" pitchFamily="34" charset="0"/>
                <a:cs typeface="Calibri" panose="020F0502020204030204" pitchFamily="34" charset="0"/>
              </a:rPr>
              <a:t> </a:t>
            </a:r>
            <a:r>
              <a:rPr lang="en-US" sz="3300" b="1" dirty="0" err="1">
                <a:solidFill>
                  <a:srgbClr val="0070C0"/>
                </a:solidFill>
                <a:latin typeface="Calibri" panose="020F0502020204030204" pitchFamily="34" charset="0"/>
                <a:cs typeface="Calibri" panose="020F0502020204030204" pitchFamily="34" charset="0"/>
              </a:rPr>
              <a:t>nhiên</a:t>
            </a:r>
            <a:r>
              <a:rPr lang="en-US" sz="3300" b="1" dirty="0">
                <a:solidFill>
                  <a:srgbClr val="0070C0"/>
                </a:solidFill>
                <a:latin typeface="Calibri" panose="020F0502020204030204" pitchFamily="34" charset="0"/>
                <a:cs typeface="Calibri" panose="020F0502020204030204" pitchFamily="34" charset="0"/>
              </a:rPr>
              <a:t> </a:t>
            </a:r>
            <a:r>
              <a:rPr lang="en-US" sz="3300" b="1" dirty="0" err="1">
                <a:solidFill>
                  <a:srgbClr val="0070C0"/>
                </a:solidFill>
                <a:latin typeface="Calibri" panose="020F0502020204030204" pitchFamily="34" charset="0"/>
                <a:cs typeface="Calibri" panose="020F0502020204030204" pitchFamily="34" charset="0"/>
              </a:rPr>
              <a:t>xã</a:t>
            </a:r>
            <a:r>
              <a:rPr lang="en-US" sz="3300" b="1" dirty="0">
                <a:solidFill>
                  <a:srgbClr val="0070C0"/>
                </a:solidFill>
                <a:latin typeface="Calibri" panose="020F0502020204030204" pitchFamily="34" charset="0"/>
                <a:cs typeface="Calibri" panose="020F0502020204030204" pitchFamily="34" charset="0"/>
              </a:rPr>
              <a:t> </a:t>
            </a:r>
            <a:r>
              <a:rPr lang="en-US" sz="3300" b="1" dirty="0" err="1">
                <a:solidFill>
                  <a:srgbClr val="0070C0"/>
                </a:solidFill>
                <a:latin typeface="Calibri" panose="020F0502020204030204" pitchFamily="34" charset="0"/>
                <a:cs typeface="Calibri" panose="020F0502020204030204" pitchFamily="34" charset="0"/>
              </a:rPr>
              <a:t>hội</a:t>
            </a:r>
            <a:endParaRPr lang="en-US" sz="3300" b="1" dirty="0">
              <a:solidFill>
                <a:srgbClr val="0070C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491EE4C-6EA1-6443-B894-5C0CCD32B1F1}"/>
              </a:ext>
            </a:extLst>
          </p:cNvPr>
          <p:cNvSpPr txBox="1"/>
          <p:nvPr/>
        </p:nvSpPr>
        <p:spPr>
          <a:xfrm>
            <a:off x="-488950" y="1797050"/>
            <a:ext cx="184731" cy="300082"/>
          </a:xfrm>
          <a:prstGeom prst="rect">
            <a:avLst/>
          </a:prstGeom>
          <a:noFill/>
        </p:spPr>
        <p:txBody>
          <a:bodyPr wrap="none" rtlCol="0">
            <a:spAutoFit/>
          </a:bodyPr>
          <a:lstStyle/>
          <a:p>
            <a:endParaRPr lang="en-US" sz="1350" dirty="0"/>
          </a:p>
        </p:txBody>
      </p:sp>
      <p:sp>
        <p:nvSpPr>
          <p:cNvPr id="3" name="TextBox 2">
            <a:extLst>
              <a:ext uri="{FF2B5EF4-FFF2-40B4-BE49-F238E27FC236}">
                <a16:creationId xmlns:a16="http://schemas.microsoft.com/office/drawing/2014/main" id="{B6C2EA12-6F3B-10B6-AE68-2C3CF97F6CBA}"/>
              </a:ext>
            </a:extLst>
          </p:cNvPr>
          <p:cNvSpPr txBox="1"/>
          <p:nvPr/>
        </p:nvSpPr>
        <p:spPr>
          <a:xfrm>
            <a:off x="3236585" y="4419601"/>
            <a:ext cx="5718828" cy="1200329"/>
          </a:xfrm>
          <a:prstGeom prst="rect">
            <a:avLst/>
          </a:prstGeom>
          <a:noFill/>
        </p:spPr>
        <p:txBody>
          <a:bodyPr wrap="square" rtlCol="0">
            <a:spAutoFit/>
          </a:bodyPr>
          <a:lstStyle/>
          <a:p>
            <a:pPr algn="ctr"/>
            <a:r>
              <a:rPr lang="en-US" sz="2400" b="1">
                <a:solidFill>
                  <a:srgbClr val="FF0000"/>
                </a:solidFill>
              </a:rPr>
              <a:t>Giáo viên: Lê Thanh Huyền</a:t>
            </a:r>
          </a:p>
          <a:p>
            <a:pPr algn="ctr"/>
            <a:r>
              <a:rPr lang="en-US" sz="2400" b="1">
                <a:solidFill>
                  <a:srgbClr val="FF0000"/>
                </a:solidFill>
              </a:rPr>
              <a:t>Lớp: 1A6</a:t>
            </a:r>
          </a:p>
          <a:p>
            <a:pPr algn="ctr"/>
            <a:endParaRPr lang="en-US" sz="2400" b="1">
              <a:solidFill>
                <a:srgbClr val="FF0000"/>
              </a:solidFill>
            </a:endParaRPr>
          </a:p>
        </p:txBody>
      </p:sp>
    </p:spTree>
    <p:extLst>
      <p:ext uri="{BB962C8B-B14F-4D97-AF65-F5344CB8AC3E}">
        <p14:creationId xmlns:p14="http://schemas.microsoft.com/office/powerpoint/2010/main" val="2682728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1F4A6CE1-22A1-926B-F2F2-CDEBDDF365FD}"/>
              </a:ext>
            </a:extLst>
          </p:cNvPr>
          <p:cNvPicPr>
            <a:picLocks noChangeAspect="1"/>
          </p:cNvPicPr>
          <p:nvPr/>
        </p:nvPicPr>
        <p:blipFill>
          <a:blip r:embed="rId5"/>
          <a:stretch>
            <a:fillRect/>
          </a:stretch>
        </p:blipFill>
        <p:spPr>
          <a:xfrm>
            <a:off x="3597878" y="2589573"/>
            <a:ext cx="6596444" cy="1926503"/>
          </a:xfrm>
          <a:prstGeom prst="rect">
            <a:avLst/>
          </a:prstGeom>
        </p:spPr>
      </p:pic>
    </p:spTree>
    <p:custDataLst>
      <p:tags r:id="rId1"/>
    </p:custDataLst>
    <p:extLst>
      <p:ext uri="{BB962C8B-B14F-4D97-AF65-F5344CB8AC3E}">
        <p14:creationId xmlns:p14="http://schemas.microsoft.com/office/powerpoint/2010/main" val="260651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ock&#10;&#10;Description automatically generated">
            <a:extLst>
              <a:ext uri="{FF2B5EF4-FFF2-40B4-BE49-F238E27FC236}">
                <a16:creationId xmlns:a16="http://schemas.microsoft.com/office/drawing/2014/main" id="{93EF1622-5CA8-E45C-B536-C852C686A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94" y="1318800"/>
            <a:ext cx="3574170" cy="2648865"/>
          </a:xfrm>
          <a:prstGeom prst="rect">
            <a:avLst/>
          </a:prstGeom>
        </p:spPr>
      </p:pic>
      <p:pic>
        <p:nvPicPr>
          <p:cNvPr id="3" name="Picture 2" descr="A picture containing room&#10;&#10;Description automatically generated">
            <a:extLst>
              <a:ext uri="{FF2B5EF4-FFF2-40B4-BE49-F238E27FC236}">
                <a16:creationId xmlns:a16="http://schemas.microsoft.com/office/drawing/2014/main" id="{B2F02EC4-80A0-2FDA-B016-05CBE3FEA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613" y="1369419"/>
            <a:ext cx="3456872" cy="2648864"/>
          </a:xfrm>
          <a:prstGeom prst="rect">
            <a:avLst/>
          </a:prstGeom>
        </p:spPr>
      </p:pic>
      <p:pic>
        <p:nvPicPr>
          <p:cNvPr id="5" name="Picture 4" descr="A picture containing room&#10;&#10;Description automatically generated">
            <a:extLst>
              <a:ext uri="{FF2B5EF4-FFF2-40B4-BE49-F238E27FC236}">
                <a16:creationId xmlns:a16="http://schemas.microsoft.com/office/drawing/2014/main" id="{6893FEED-E0DE-AD7A-F4A7-0465B8A9A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071" y="3920748"/>
            <a:ext cx="4083882" cy="2860768"/>
          </a:xfrm>
          <a:prstGeom prst="rect">
            <a:avLst/>
          </a:prstGeom>
        </p:spPr>
      </p:pic>
      <p:grpSp>
        <p:nvGrpSpPr>
          <p:cNvPr id="213" name="Group 212">
            <a:extLst>
              <a:ext uri="{FF2B5EF4-FFF2-40B4-BE49-F238E27FC236}">
                <a16:creationId xmlns:a16="http://schemas.microsoft.com/office/drawing/2014/main" id="{F93D4196-FC08-6D00-59A5-CFAEABE616D8}"/>
              </a:ext>
            </a:extLst>
          </p:cNvPr>
          <p:cNvGrpSpPr/>
          <p:nvPr/>
        </p:nvGrpSpPr>
        <p:grpSpPr>
          <a:xfrm>
            <a:off x="7945236" y="1639916"/>
            <a:ext cx="3757133" cy="2232896"/>
            <a:chOff x="7945236" y="1760664"/>
            <a:chExt cx="3757133" cy="2112147"/>
          </a:xfrm>
        </p:grpSpPr>
        <p:pic>
          <p:nvPicPr>
            <p:cNvPr id="4" name="Picture 3">
              <a:extLst>
                <a:ext uri="{FF2B5EF4-FFF2-40B4-BE49-F238E27FC236}">
                  <a16:creationId xmlns:a16="http://schemas.microsoft.com/office/drawing/2014/main" id="{3E3C5448-B77E-3B83-2B2D-414BA3D21089}"/>
                </a:ext>
              </a:extLst>
            </p:cNvPr>
            <p:cNvPicPr/>
            <p:nvPr/>
          </p:nvPicPr>
          <p:blipFill>
            <a:blip r:embed="rId5"/>
            <a:stretch>
              <a:fillRect/>
            </a:stretch>
          </p:blipFill>
          <p:spPr>
            <a:xfrm>
              <a:off x="7945236" y="1760664"/>
              <a:ext cx="3757133" cy="2112147"/>
            </a:xfrm>
            <a:prstGeom prst="rect">
              <a:avLst/>
            </a:prstGeom>
          </p:spPr>
        </p:pic>
        <p:sp>
          <p:nvSpPr>
            <p:cNvPr id="6" name="Oval 5">
              <a:extLst>
                <a:ext uri="{FF2B5EF4-FFF2-40B4-BE49-F238E27FC236}">
                  <a16:creationId xmlns:a16="http://schemas.microsoft.com/office/drawing/2014/main" id="{66E18C66-4416-D579-B9BF-1E98C1AEF6EF}"/>
                </a:ext>
              </a:extLst>
            </p:cNvPr>
            <p:cNvSpPr/>
            <p:nvPr/>
          </p:nvSpPr>
          <p:spPr>
            <a:xfrm>
              <a:off x="11212038" y="1760664"/>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3</a:t>
              </a:r>
            </a:p>
          </p:txBody>
        </p:sp>
      </p:grpSp>
      <p:pic>
        <p:nvPicPr>
          <p:cNvPr id="7" name="Picture 6" descr="A picture containing room, computer&#10;&#10;Description automatically generated">
            <a:extLst>
              <a:ext uri="{FF2B5EF4-FFF2-40B4-BE49-F238E27FC236}">
                <a16:creationId xmlns:a16="http://schemas.microsoft.com/office/drawing/2014/main" id="{D4B7B318-FBA6-83CF-3C19-BEAB2A6F41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0144" y="4106210"/>
            <a:ext cx="4284290" cy="2866831"/>
          </a:xfrm>
          <a:prstGeom prst="rect">
            <a:avLst/>
          </a:prstGeom>
        </p:spPr>
      </p:pic>
      <p:sp>
        <p:nvSpPr>
          <p:cNvPr id="8" name="Rectangle: Rounded Corners 8">
            <a:extLst>
              <a:ext uri="{FF2B5EF4-FFF2-40B4-BE49-F238E27FC236}">
                <a16:creationId xmlns:a16="http://schemas.microsoft.com/office/drawing/2014/main" id="{A8CFC463-5F2F-5F4F-A2D4-811133EB2A5B}"/>
              </a:ext>
            </a:extLst>
          </p:cNvPr>
          <p:cNvSpPr/>
          <p:nvPr/>
        </p:nvSpPr>
        <p:spPr>
          <a:xfrm>
            <a:off x="819911" y="105580"/>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9" name="TextBox 8">
            <a:extLst>
              <a:ext uri="{FF2B5EF4-FFF2-40B4-BE49-F238E27FC236}">
                <a16:creationId xmlns:a16="http://schemas.microsoft.com/office/drawing/2014/main" id="{26341EED-1154-BFEA-8D6D-1F2B08DEF00F}"/>
              </a:ext>
            </a:extLst>
          </p:cNvPr>
          <p:cNvSpPr txBox="1"/>
          <p:nvPr/>
        </p:nvSpPr>
        <p:spPr>
          <a:xfrm>
            <a:off x="2089712" y="428474"/>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SimSun" panose="02010600030101010101" pitchFamily="2" charset="-122"/>
                <a:cs typeface="+mn-cs"/>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endParaRPr>
          </a:p>
        </p:txBody>
      </p:sp>
      <p:grpSp>
        <p:nvGrpSpPr>
          <p:cNvPr id="10" name="Group 9">
            <a:extLst>
              <a:ext uri="{FF2B5EF4-FFF2-40B4-BE49-F238E27FC236}">
                <a16:creationId xmlns:a16="http://schemas.microsoft.com/office/drawing/2014/main" id="{ACF63F47-A344-69F2-3957-62EEEC709B2C}"/>
              </a:ext>
            </a:extLst>
          </p:cNvPr>
          <p:cNvGrpSpPr/>
          <p:nvPr/>
        </p:nvGrpSpPr>
        <p:grpSpPr>
          <a:xfrm>
            <a:off x="233545" y="-184264"/>
            <a:ext cx="1430544" cy="1652692"/>
            <a:chOff x="1508965" y="2661296"/>
            <a:chExt cx="2140730" cy="2723073"/>
          </a:xfrm>
        </p:grpSpPr>
        <p:sp>
          <p:nvSpPr>
            <p:cNvPr id="11" name="Oval 6">
              <a:extLst>
                <a:ext uri="{FF2B5EF4-FFF2-40B4-BE49-F238E27FC236}">
                  <a16:creationId xmlns:a16="http://schemas.microsoft.com/office/drawing/2014/main" id="{C9692051-DE77-4897-8DDF-9455ED188BF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2" name="Group 134">
              <a:extLst>
                <a:ext uri="{FF2B5EF4-FFF2-40B4-BE49-F238E27FC236}">
                  <a16:creationId xmlns:a16="http://schemas.microsoft.com/office/drawing/2014/main" id="{68D35C6D-9A91-A656-B9A6-59C847262484}"/>
                </a:ext>
              </a:extLst>
            </p:cNvPr>
            <p:cNvGrpSpPr>
              <a:grpSpLocks noChangeAspect="1"/>
            </p:cNvGrpSpPr>
            <p:nvPr/>
          </p:nvGrpSpPr>
          <p:grpSpPr bwMode="auto">
            <a:xfrm>
              <a:off x="1563518" y="2661296"/>
              <a:ext cx="1937232" cy="2707423"/>
              <a:chOff x="2451" y="294"/>
              <a:chExt cx="2719" cy="3800"/>
            </a:xfrm>
          </p:grpSpPr>
          <p:grpSp>
            <p:nvGrpSpPr>
              <p:cNvPr id="13" name="Group 335">
                <a:extLst>
                  <a:ext uri="{FF2B5EF4-FFF2-40B4-BE49-F238E27FC236}">
                    <a16:creationId xmlns:a16="http://schemas.microsoft.com/office/drawing/2014/main" id="{F9B9F557-E3D1-E290-006B-974EEFD7FB77}"/>
                  </a:ext>
                </a:extLst>
              </p:cNvPr>
              <p:cNvGrpSpPr>
                <a:grpSpLocks/>
              </p:cNvGrpSpPr>
              <p:nvPr/>
            </p:nvGrpSpPr>
            <p:grpSpPr bwMode="auto">
              <a:xfrm>
                <a:off x="2451" y="294"/>
                <a:ext cx="2719" cy="3800"/>
                <a:chOff x="2451" y="294"/>
                <a:chExt cx="2719" cy="3800"/>
              </a:xfrm>
            </p:grpSpPr>
            <p:sp>
              <p:nvSpPr>
                <p:cNvPr id="19" name="Oval 136">
                  <a:extLst>
                    <a:ext uri="{FF2B5EF4-FFF2-40B4-BE49-F238E27FC236}">
                      <a16:creationId xmlns:a16="http://schemas.microsoft.com/office/drawing/2014/main" id="{B01EE184-5111-8B1F-E8DF-994C8EE20FAB}"/>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7">
                  <a:extLst>
                    <a:ext uri="{FF2B5EF4-FFF2-40B4-BE49-F238E27FC236}">
                      <a16:creationId xmlns:a16="http://schemas.microsoft.com/office/drawing/2014/main" id="{407DE695-4916-2E5B-0C13-7EFEA00F4548}"/>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38">
                  <a:extLst>
                    <a:ext uri="{FF2B5EF4-FFF2-40B4-BE49-F238E27FC236}">
                      <a16:creationId xmlns:a16="http://schemas.microsoft.com/office/drawing/2014/main" id="{DCA38760-BD41-754C-A948-9B829964E54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39">
                  <a:extLst>
                    <a:ext uri="{FF2B5EF4-FFF2-40B4-BE49-F238E27FC236}">
                      <a16:creationId xmlns:a16="http://schemas.microsoft.com/office/drawing/2014/main" id="{5726A528-7DFB-6C63-84C7-040231637736}"/>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0">
                  <a:extLst>
                    <a:ext uri="{FF2B5EF4-FFF2-40B4-BE49-F238E27FC236}">
                      <a16:creationId xmlns:a16="http://schemas.microsoft.com/office/drawing/2014/main" id="{A3B11F0F-698E-152A-4CD3-273D289C2691}"/>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1">
                  <a:extLst>
                    <a:ext uri="{FF2B5EF4-FFF2-40B4-BE49-F238E27FC236}">
                      <a16:creationId xmlns:a16="http://schemas.microsoft.com/office/drawing/2014/main" id="{7966F5D3-F27A-8B1A-BBCF-64248379CE8A}"/>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2">
                  <a:extLst>
                    <a:ext uri="{FF2B5EF4-FFF2-40B4-BE49-F238E27FC236}">
                      <a16:creationId xmlns:a16="http://schemas.microsoft.com/office/drawing/2014/main" id="{C1F31E2C-CD9F-4BC3-DAB8-DCA41A81A713}"/>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3">
                  <a:extLst>
                    <a:ext uri="{FF2B5EF4-FFF2-40B4-BE49-F238E27FC236}">
                      <a16:creationId xmlns:a16="http://schemas.microsoft.com/office/drawing/2014/main" id="{6572850D-B0B4-F113-DEBE-1D043C70E29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4">
                  <a:extLst>
                    <a:ext uri="{FF2B5EF4-FFF2-40B4-BE49-F238E27FC236}">
                      <a16:creationId xmlns:a16="http://schemas.microsoft.com/office/drawing/2014/main" id="{FBD285DE-7212-B99C-0241-494AD58C2B8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5">
                  <a:extLst>
                    <a:ext uri="{FF2B5EF4-FFF2-40B4-BE49-F238E27FC236}">
                      <a16:creationId xmlns:a16="http://schemas.microsoft.com/office/drawing/2014/main" id="{195612CC-759F-FB0F-C29F-C083A6230BC2}"/>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6">
                  <a:extLst>
                    <a:ext uri="{FF2B5EF4-FFF2-40B4-BE49-F238E27FC236}">
                      <a16:creationId xmlns:a16="http://schemas.microsoft.com/office/drawing/2014/main" id="{05FDDFF0-E5A7-2142-0AF5-16DE8DBCC5A2}"/>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7">
                  <a:extLst>
                    <a:ext uri="{FF2B5EF4-FFF2-40B4-BE49-F238E27FC236}">
                      <a16:creationId xmlns:a16="http://schemas.microsoft.com/office/drawing/2014/main" id="{6ABF0CCC-EA89-9C76-357B-F82E516EA87A}"/>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148">
                  <a:extLst>
                    <a:ext uri="{FF2B5EF4-FFF2-40B4-BE49-F238E27FC236}">
                      <a16:creationId xmlns:a16="http://schemas.microsoft.com/office/drawing/2014/main" id="{9E5853FB-2CE7-4E5D-CF81-49559FD6DDC2}"/>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149">
                  <a:extLst>
                    <a:ext uri="{FF2B5EF4-FFF2-40B4-BE49-F238E27FC236}">
                      <a16:creationId xmlns:a16="http://schemas.microsoft.com/office/drawing/2014/main" id="{E16025E3-A088-94E6-38CA-D0377ACE94B0}"/>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Oval 150">
                  <a:extLst>
                    <a:ext uri="{FF2B5EF4-FFF2-40B4-BE49-F238E27FC236}">
                      <a16:creationId xmlns:a16="http://schemas.microsoft.com/office/drawing/2014/main" id="{EB4C55F8-B892-401C-1E9C-86C524CF0340}"/>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Oval 151">
                  <a:extLst>
                    <a:ext uri="{FF2B5EF4-FFF2-40B4-BE49-F238E27FC236}">
                      <a16:creationId xmlns:a16="http://schemas.microsoft.com/office/drawing/2014/main" id="{0D2C1033-D29B-A5ED-0FE3-892621E70EE3}"/>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5" name="Picture 152">
                  <a:extLst>
                    <a:ext uri="{FF2B5EF4-FFF2-40B4-BE49-F238E27FC236}">
                      <a16:creationId xmlns:a16="http://schemas.microsoft.com/office/drawing/2014/main" id="{C7E84600-7885-DE8F-4338-DCF51FDA496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3">
                  <a:extLst>
                    <a:ext uri="{FF2B5EF4-FFF2-40B4-BE49-F238E27FC236}">
                      <a16:creationId xmlns:a16="http://schemas.microsoft.com/office/drawing/2014/main" id="{F5E58AF9-71A0-E1AE-BDBD-3C25DD7BDB1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7">
                  <a:extLst>
                    <a:ext uri="{FF2B5EF4-FFF2-40B4-BE49-F238E27FC236}">
                      <a16:creationId xmlns:a16="http://schemas.microsoft.com/office/drawing/2014/main" id="{FC7D8132-72AE-F3E8-C513-3490B24E4E0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159">
                  <a:extLst>
                    <a:ext uri="{FF2B5EF4-FFF2-40B4-BE49-F238E27FC236}">
                      <a16:creationId xmlns:a16="http://schemas.microsoft.com/office/drawing/2014/main" id="{5A8B6CD1-056E-EE9D-896F-158D48855654}"/>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0">
                  <a:extLst>
                    <a:ext uri="{FF2B5EF4-FFF2-40B4-BE49-F238E27FC236}">
                      <a16:creationId xmlns:a16="http://schemas.microsoft.com/office/drawing/2014/main" id="{6C71B200-9102-55CE-AAFC-26B1DB53B23A}"/>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1">
                  <a:extLst>
                    <a:ext uri="{FF2B5EF4-FFF2-40B4-BE49-F238E27FC236}">
                      <a16:creationId xmlns:a16="http://schemas.microsoft.com/office/drawing/2014/main" id="{252AA7C9-5D26-74FD-78A4-0FDEE1C9C719}"/>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2">
                  <a:extLst>
                    <a:ext uri="{FF2B5EF4-FFF2-40B4-BE49-F238E27FC236}">
                      <a16:creationId xmlns:a16="http://schemas.microsoft.com/office/drawing/2014/main" id="{58D1DB49-7C2C-D468-FD9D-7464611D9969}"/>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3">
                  <a:extLst>
                    <a:ext uri="{FF2B5EF4-FFF2-40B4-BE49-F238E27FC236}">
                      <a16:creationId xmlns:a16="http://schemas.microsoft.com/office/drawing/2014/main" id="{CCD9CBB0-3E49-76B1-5A08-8148FCEFE3F7}"/>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4">
                  <a:extLst>
                    <a:ext uri="{FF2B5EF4-FFF2-40B4-BE49-F238E27FC236}">
                      <a16:creationId xmlns:a16="http://schemas.microsoft.com/office/drawing/2014/main" id="{DBA99444-DB64-0575-4E7E-80370A861F3B}"/>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5">
                  <a:extLst>
                    <a:ext uri="{FF2B5EF4-FFF2-40B4-BE49-F238E27FC236}">
                      <a16:creationId xmlns:a16="http://schemas.microsoft.com/office/drawing/2014/main" id="{E02ADAE0-C3A6-D5CD-4D77-590487F23ABD}"/>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6">
                  <a:extLst>
                    <a:ext uri="{FF2B5EF4-FFF2-40B4-BE49-F238E27FC236}">
                      <a16:creationId xmlns:a16="http://schemas.microsoft.com/office/drawing/2014/main" id="{F35CFCD9-9A0A-552E-2F4D-8146CEE62937}"/>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7">
                  <a:extLst>
                    <a:ext uri="{FF2B5EF4-FFF2-40B4-BE49-F238E27FC236}">
                      <a16:creationId xmlns:a16="http://schemas.microsoft.com/office/drawing/2014/main" id="{4355F384-EB76-A5CD-EEEE-82C9CD1C3F97}"/>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8">
                  <a:extLst>
                    <a:ext uri="{FF2B5EF4-FFF2-40B4-BE49-F238E27FC236}">
                      <a16:creationId xmlns:a16="http://schemas.microsoft.com/office/drawing/2014/main" id="{6152FB39-53D1-D543-0C1F-ECE8E3CFB3DF}"/>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69">
                  <a:extLst>
                    <a:ext uri="{FF2B5EF4-FFF2-40B4-BE49-F238E27FC236}">
                      <a16:creationId xmlns:a16="http://schemas.microsoft.com/office/drawing/2014/main" id="{8625BBED-83A8-B040-45D3-64B16CB22C2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0">
                  <a:extLst>
                    <a:ext uri="{FF2B5EF4-FFF2-40B4-BE49-F238E27FC236}">
                      <a16:creationId xmlns:a16="http://schemas.microsoft.com/office/drawing/2014/main" id="{9DA5B5D4-B39B-6F1D-D8ED-0837C506E238}"/>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1">
                  <a:extLst>
                    <a:ext uri="{FF2B5EF4-FFF2-40B4-BE49-F238E27FC236}">
                      <a16:creationId xmlns:a16="http://schemas.microsoft.com/office/drawing/2014/main" id="{E378C096-3D71-97EF-9C38-802F6CA9B749}"/>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2">
                  <a:extLst>
                    <a:ext uri="{FF2B5EF4-FFF2-40B4-BE49-F238E27FC236}">
                      <a16:creationId xmlns:a16="http://schemas.microsoft.com/office/drawing/2014/main" id="{E85EDA9D-C9BE-9A5A-4D82-BBCEB37F3930}"/>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173">
                  <a:extLst>
                    <a:ext uri="{FF2B5EF4-FFF2-40B4-BE49-F238E27FC236}">
                      <a16:creationId xmlns:a16="http://schemas.microsoft.com/office/drawing/2014/main" id="{EE94D8A2-55FE-384F-E568-1528D673DE90}"/>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Rectangle 174">
                  <a:extLst>
                    <a:ext uri="{FF2B5EF4-FFF2-40B4-BE49-F238E27FC236}">
                      <a16:creationId xmlns:a16="http://schemas.microsoft.com/office/drawing/2014/main" id="{A24734B7-A686-150D-E7DE-432864C4AD56}"/>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5">
                  <a:extLst>
                    <a:ext uri="{FF2B5EF4-FFF2-40B4-BE49-F238E27FC236}">
                      <a16:creationId xmlns:a16="http://schemas.microsoft.com/office/drawing/2014/main" id="{53156209-13FD-7624-CA92-8C7BFFE708A9}"/>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6">
                  <a:extLst>
                    <a:ext uri="{FF2B5EF4-FFF2-40B4-BE49-F238E27FC236}">
                      <a16:creationId xmlns:a16="http://schemas.microsoft.com/office/drawing/2014/main" id="{12F3ED70-5981-F957-94EF-321C7848059B}"/>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7">
                  <a:extLst>
                    <a:ext uri="{FF2B5EF4-FFF2-40B4-BE49-F238E27FC236}">
                      <a16:creationId xmlns:a16="http://schemas.microsoft.com/office/drawing/2014/main" id="{E6AD6FF9-9D40-D413-7F20-6270256F89C1}"/>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8">
                  <a:extLst>
                    <a:ext uri="{FF2B5EF4-FFF2-40B4-BE49-F238E27FC236}">
                      <a16:creationId xmlns:a16="http://schemas.microsoft.com/office/drawing/2014/main" id="{1000E59B-8419-A965-393F-B9A5844D02E3}"/>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79">
                  <a:extLst>
                    <a:ext uri="{FF2B5EF4-FFF2-40B4-BE49-F238E27FC236}">
                      <a16:creationId xmlns:a16="http://schemas.microsoft.com/office/drawing/2014/main" id="{B2C2CDFA-CFE9-D84B-A3E4-C9B8D2D51C03}"/>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0">
                  <a:extLst>
                    <a:ext uri="{FF2B5EF4-FFF2-40B4-BE49-F238E27FC236}">
                      <a16:creationId xmlns:a16="http://schemas.microsoft.com/office/drawing/2014/main" id="{345342CC-CD72-D472-CA75-21557309393D}"/>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1">
                  <a:extLst>
                    <a:ext uri="{FF2B5EF4-FFF2-40B4-BE49-F238E27FC236}">
                      <a16:creationId xmlns:a16="http://schemas.microsoft.com/office/drawing/2014/main" id="{E9A96770-868F-4BCF-07BF-E81E1175D714}"/>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2">
                  <a:extLst>
                    <a:ext uri="{FF2B5EF4-FFF2-40B4-BE49-F238E27FC236}">
                      <a16:creationId xmlns:a16="http://schemas.microsoft.com/office/drawing/2014/main" id="{7326A2D4-A3B7-8D59-1A20-E45A30C579C5}"/>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3">
                  <a:extLst>
                    <a:ext uri="{FF2B5EF4-FFF2-40B4-BE49-F238E27FC236}">
                      <a16:creationId xmlns:a16="http://schemas.microsoft.com/office/drawing/2014/main" id="{7BDBB67E-A8D7-9164-D315-7E1F92F6B996}"/>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4">
                  <a:extLst>
                    <a:ext uri="{FF2B5EF4-FFF2-40B4-BE49-F238E27FC236}">
                      <a16:creationId xmlns:a16="http://schemas.microsoft.com/office/drawing/2014/main" id="{CA40B06C-D441-8462-1052-66B8D0D3E9A8}"/>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5">
                  <a:extLst>
                    <a:ext uri="{FF2B5EF4-FFF2-40B4-BE49-F238E27FC236}">
                      <a16:creationId xmlns:a16="http://schemas.microsoft.com/office/drawing/2014/main" id="{D174CF2B-08BA-2D53-6743-F12169ABD86E}"/>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6">
                  <a:extLst>
                    <a:ext uri="{FF2B5EF4-FFF2-40B4-BE49-F238E27FC236}">
                      <a16:creationId xmlns:a16="http://schemas.microsoft.com/office/drawing/2014/main" id="{0B8D4CB0-B486-236A-E5C9-EB4229973788}"/>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7">
                  <a:extLst>
                    <a:ext uri="{FF2B5EF4-FFF2-40B4-BE49-F238E27FC236}">
                      <a16:creationId xmlns:a16="http://schemas.microsoft.com/office/drawing/2014/main" id="{BF263A61-D433-EFC9-8EFF-19C04D298CE0}"/>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8">
                  <a:extLst>
                    <a:ext uri="{FF2B5EF4-FFF2-40B4-BE49-F238E27FC236}">
                      <a16:creationId xmlns:a16="http://schemas.microsoft.com/office/drawing/2014/main" id="{EF1D7A81-5C2F-29A4-03C2-8A8CDF870DA6}"/>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89">
                  <a:extLst>
                    <a:ext uri="{FF2B5EF4-FFF2-40B4-BE49-F238E27FC236}">
                      <a16:creationId xmlns:a16="http://schemas.microsoft.com/office/drawing/2014/main" id="{15CB6EC2-A909-007D-FB1E-0380C389EF0E}"/>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0">
                  <a:extLst>
                    <a:ext uri="{FF2B5EF4-FFF2-40B4-BE49-F238E27FC236}">
                      <a16:creationId xmlns:a16="http://schemas.microsoft.com/office/drawing/2014/main" id="{2963B5E0-3D88-0131-B66B-8BE7EEB600F2}"/>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1">
                  <a:extLst>
                    <a:ext uri="{FF2B5EF4-FFF2-40B4-BE49-F238E27FC236}">
                      <a16:creationId xmlns:a16="http://schemas.microsoft.com/office/drawing/2014/main" id="{AD68572A-273E-1910-306A-2B6996A4BB69}"/>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2">
                  <a:extLst>
                    <a:ext uri="{FF2B5EF4-FFF2-40B4-BE49-F238E27FC236}">
                      <a16:creationId xmlns:a16="http://schemas.microsoft.com/office/drawing/2014/main" id="{B766620D-A350-2C14-DA46-A21FC448F95F}"/>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3">
                  <a:extLst>
                    <a:ext uri="{FF2B5EF4-FFF2-40B4-BE49-F238E27FC236}">
                      <a16:creationId xmlns:a16="http://schemas.microsoft.com/office/drawing/2014/main" id="{06EBAA42-2AE4-4629-684A-38AF8991A49C}"/>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4">
                  <a:extLst>
                    <a:ext uri="{FF2B5EF4-FFF2-40B4-BE49-F238E27FC236}">
                      <a16:creationId xmlns:a16="http://schemas.microsoft.com/office/drawing/2014/main" id="{DC8AF738-B071-CFC8-5000-F28C18AB2EBC}"/>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5">
                  <a:extLst>
                    <a:ext uri="{FF2B5EF4-FFF2-40B4-BE49-F238E27FC236}">
                      <a16:creationId xmlns:a16="http://schemas.microsoft.com/office/drawing/2014/main" id="{9911A355-69F4-56B3-2A73-D6A937AC8C05}"/>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6">
                  <a:extLst>
                    <a:ext uri="{FF2B5EF4-FFF2-40B4-BE49-F238E27FC236}">
                      <a16:creationId xmlns:a16="http://schemas.microsoft.com/office/drawing/2014/main" id="{ACC346FA-9D6D-EB3D-C49D-6745E3DFE916}"/>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7">
                  <a:extLst>
                    <a:ext uri="{FF2B5EF4-FFF2-40B4-BE49-F238E27FC236}">
                      <a16:creationId xmlns:a16="http://schemas.microsoft.com/office/drawing/2014/main" id="{A9DF224F-D4CB-E464-C30A-D2564606602B}"/>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8">
                  <a:extLst>
                    <a:ext uri="{FF2B5EF4-FFF2-40B4-BE49-F238E27FC236}">
                      <a16:creationId xmlns:a16="http://schemas.microsoft.com/office/drawing/2014/main" id="{31E07070-42D5-898A-13C0-E587E88AC2A2}"/>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199">
                  <a:extLst>
                    <a:ext uri="{FF2B5EF4-FFF2-40B4-BE49-F238E27FC236}">
                      <a16:creationId xmlns:a16="http://schemas.microsoft.com/office/drawing/2014/main" id="{02CA82FB-4EAA-9457-CC94-AEDDD009F09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0">
                  <a:extLst>
                    <a:ext uri="{FF2B5EF4-FFF2-40B4-BE49-F238E27FC236}">
                      <a16:creationId xmlns:a16="http://schemas.microsoft.com/office/drawing/2014/main" id="{7CB69BA9-CE8D-AD77-C358-053D1B9F2EB3}"/>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1">
                  <a:extLst>
                    <a:ext uri="{FF2B5EF4-FFF2-40B4-BE49-F238E27FC236}">
                      <a16:creationId xmlns:a16="http://schemas.microsoft.com/office/drawing/2014/main" id="{9D584269-E272-9BF7-AE29-64F4A0DFD7F6}"/>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2">
                  <a:extLst>
                    <a:ext uri="{FF2B5EF4-FFF2-40B4-BE49-F238E27FC236}">
                      <a16:creationId xmlns:a16="http://schemas.microsoft.com/office/drawing/2014/main" id="{D91408E0-7DCE-0758-A675-AEDBEEA3C6A9}"/>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3">
                  <a:extLst>
                    <a:ext uri="{FF2B5EF4-FFF2-40B4-BE49-F238E27FC236}">
                      <a16:creationId xmlns:a16="http://schemas.microsoft.com/office/drawing/2014/main" id="{6BE2B27F-7A35-481B-9264-746A2009A6EE}"/>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4">
                  <a:extLst>
                    <a:ext uri="{FF2B5EF4-FFF2-40B4-BE49-F238E27FC236}">
                      <a16:creationId xmlns:a16="http://schemas.microsoft.com/office/drawing/2014/main" id="{1C9D6C20-4FD2-B17A-EC15-0F392C25611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5">
                  <a:extLst>
                    <a:ext uri="{FF2B5EF4-FFF2-40B4-BE49-F238E27FC236}">
                      <a16:creationId xmlns:a16="http://schemas.microsoft.com/office/drawing/2014/main" id="{84A6E12A-48D9-BD40-1168-C7E778018776}"/>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6">
                  <a:extLst>
                    <a:ext uri="{FF2B5EF4-FFF2-40B4-BE49-F238E27FC236}">
                      <a16:creationId xmlns:a16="http://schemas.microsoft.com/office/drawing/2014/main" id="{4FB40F76-CC37-DB0A-3869-8F0492817F77}"/>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7">
                  <a:extLst>
                    <a:ext uri="{FF2B5EF4-FFF2-40B4-BE49-F238E27FC236}">
                      <a16:creationId xmlns:a16="http://schemas.microsoft.com/office/drawing/2014/main" id="{C15F0790-43AD-8680-1043-4E5D4EF9E92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8">
                  <a:extLst>
                    <a:ext uri="{FF2B5EF4-FFF2-40B4-BE49-F238E27FC236}">
                      <a16:creationId xmlns:a16="http://schemas.microsoft.com/office/drawing/2014/main" id="{B0632067-D22C-5F08-F17C-2213118C6B99}"/>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09">
                  <a:extLst>
                    <a:ext uri="{FF2B5EF4-FFF2-40B4-BE49-F238E27FC236}">
                      <a16:creationId xmlns:a16="http://schemas.microsoft.com/office/drawing/2014/main" id="{68F972CA-C390-388E-2372-E07B15892890}"/>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0">
                  <a:extLst>
                    <a:ext uri="{FF2B5EF4-FFF2-40B4-BE49-F238E27FC236}">
                      <a16:creationId xmlns:a16="http://schemas.microsoft.com/office/drawing/2014/main" id="{9EFBD272-5438-AC9C-769C-FAD4054D7814}"/>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1">
                  <a:extLst>
                    <a:ext uri="{FF2B5EF4-FFF2-40B4-BE49-F238E27FC236}">
                      <a16:creationId xmlns:a16="http://schemas.microsoft.com/office/drawing/2014/main" id="{21CDDB36-C2C1-092A-71CF-E8B1197E8D8A}"/>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2">
                  <a:extLst>
                    <a:ext uri="{FF2B5EF4-FFF2-40B4-BE49-F238E27FC236}">
                      <a16:creationId xmlns:a16="http://schemas.microsoft.com/office/drawing/2014/main" id="{244AC653-742B-3ECA-55D1-EEB6620A9260}"/>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3">
                  <a:extLst>
                    <a:ext uri="{FF2B5EF4-FFF2-40B4-BE49-F238E27FC236}">
                      <a16:creationId xmlns:a16="http://schemas.microsoft.com/office/drawing/2014/main" id="{9866DB0A-7606-0FB0-68A3-523BB9D4E395}"/>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4">
                  <a:extLst>
                    <a:ext uri="{FF2B5EF4-FFF2-40B4-BE49-F238E27FC236}">
                      <a16:creationId xmlns:a16="http://schemas.microsoft.com/office/drawing/2014/main" id="{34509F1F-4B11-E75F-6711-E07A954F522B}"/>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5">
                  <a:extLst>
                    <a:ext uri="{FF2B5EF4-FFF2-40B4-BE49-F238E27FC236}">
                      <a16:creationId xmlns:a16="http://schemas.microsoft.com/office/drawing/2014/main" id="{B3F9D749-C654-705E-BDA0-E9B38275A4C5}"/>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6">
                  <a:extLst>
                    <a:ext uri="{FF2B5EF4-FFF2-40B4-BE49-F238E27FC236}">
                      <a16:creationId xmlns:a16="http://schemas.microsoft.com/office/drawing/2014/main" id="{D1B16E57-E708-3C16-6EAB-136D099C43B8}"/>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7">
                  <a:extLst>
                    <a:ext uri="{FF2B5EF4-FFF2-40B4-BE49-F238E27FC236}">
                      <a16:creationId xmlns:a16="http://schemas.microsoft.com/office/drawing/2014/main" id="{019AD748-B195-078F-1619-18E45EB246B7}"/>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8">
                  <a:extLst>
                    <a:ext uri="{FF2B5EF4-FFF2-40B4-BE49-F238E27FC236}">
                      <a16:creationId xmlns:a16="http://schemas.microsoft.com/office/drawing/2014/main" id="{EF1E3AAB-1CCD-BD27-E911-A085EA08BD9B}"/>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19">
                  <a:extLst>
                    <a:ext uri="{FF2B5EF4-FFF2-40B4-BE49-F238E27FC236}">
                      <a16:creationId xmlns:a16="http://schemas.microsoft.com/office/drawing/2014/main" id="{95A199CA-6F73-4BC3-EA81-81924955D5D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0">
                  <a:extLst>
                    <a:ext uri="{FF2B5EF4-FFF2-40B4-BE49-F238E27FC236}">
                      <a16:creationId xmlns:a16="http://schemas.microsoft.com/office/drawing/2014/main" id="{36600FE0-8EDA-FE9A-1E07-2E0E3F379D58}"/>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1">
                  <a:extLst>
                    <a:ext uri="{FF2B5EF4-FFF2-40B4-BE49-F238E27FC236}">
                      <a16:creationId xmlns:a16="http://schemas.microsoft.com/office/drawing/2014/main" id="{7335184C-AF22-9541-B785-045C1B7D2B72}"/>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2">
                  <a:extLst>
                    <a:ext uri="{FF2B5EF4-FFF2-40B4-BE49-F238E27FC236}">
                      <a16:creationId xmlns:a16="http://schemas.microsoft.com/office/drawing/2014/main" id="{126711F4-E55C-9F3F-6368-2665D146AEE8}"/>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3">
                  <a:extLst>
                    <a:ext uri="{FF2B5EF4-FFF2-40B4-BE49-F238E27FC236}">
                      <a16:creationId xmlns:a16="http://schemas.microsoft.com/office/drawing/2014/main" id="{FA4D7542-C2BE-9E25-CD9B-10368DB62C36}"/>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4">
                  <a:extLst>
                    <a:ext uri="{FF2B5EF4-FFF2-40B4-BE49-F238E27FC236}">
                      <a16:creationId xmlns:a16="http://schemas.microsoft.com/office/drawing/2014/main" id="{DCAF7692-5FA2-65C8-D9A7-5B96C22E2AE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5">
                  <a:extLst>
                    <a:ext uri="{FF2B5EF4-FFF2-40B4-BE49-F238E27FC236}">
                      <a16:creationId xmlns:a16="http://schemas.microsoft.com/office/drawing/2014/main" id="{D2DC1CF3-CBCC-A52A-2156-B8E9C7FF5B68}"/>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6">
                  <a:extLst>
                    <a:ext uri="{FF2B5EF4-FFF2-40B4-BE49-F238E27FC236}">
                      <a16:creationId xmlns:a16="http://schemas.microsoft.com/office/drawing/2014/main" id="{D6DC3D08-7191-B4ED-33C9-51F4D66EA14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7">
                  <a:extLst>
                    <a:ext uri="{FF2B5EF4-FFF2-40B4-BE49-F238E27FC236}">
                      <a16:creationId xmlns:a16="http://schemas.microsoft.com/office/drawing/2014/main" id="{C0A635E2-4B9C-2E25-3D22-46922DD82536}"/>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8">
                  <a:extLst>
                    <a:ext uri="{FF2B5EF4-FFF2-40B4-BE49-F238E27FC236}">
                      <a16:creationId xmlns:a16="http://schemas.microsoft.com/office/drawing/2014/main" id="{8F5FF448-602F-E0A3-1A96-FF6F50AD9239}"/>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29">
                  <a:extLst>
                    <a:ext uri="{FF2B5EF4-FFF2-40B4-BE49-F238E27FC236}">
                      <a16:creationId xmlns:a16="http://schemas.microsoft.com/office/drawing/2014/main" id="{8562DEE8-8221-9E14-AECC-2CB744D183B5}"/>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0">
                  <a:extLst>
                    <a:ext uri="{FF2B5EF4-FFF2-40B4-BE49-F238E27FC236}">
                      <a16:creationId xmlns:a16="http://schemas.microsoft.com/office/drawing/2014/main" id="{BA8ECF1E-A35E-8600-C748-37AC7A91D69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1">
                  <a:extLst>
                    <a:ext uri="{FF2B5EF4-FFF2-40B4-BE49-F238E27FC236}">
                      <a16:creationId xmlns:a16="http://schemas.microsoft.com/office/drawing/2014/main" id="{8DCF1629-570C-8971-699D-6768AE680008}"/>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2">
                  <a:extLst>
                    <a:ext uri="{FF2B5EF4-FFF2-40B4-BE49-F238E27FC236}">
                      <a16:creationId xmlns:a16="http://schemas.microsoft.com/office/drawing/2014/main" id="{A834AA83-7C70-1E93-9802-94D29FE16F5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3">
                  <a:extLst>
                    <a:ext uri="{FF2B5EF4-FFF2-40B4-BE49-F238E27FC236}">
                      <a16:creationId xmlns:a16="http://schemas.microsoft.com/office/drawing/2014/main" id="{5CB9E67D-76FB-4C77-3682-DACBD7FD48CD}"/>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4">
                  <a:extLst>
                    <a:ext uri="{FF2B5EF4-FFF2-40B4-BE49-F238E27FC236}">
                      <a16:creationId xmlns:a16="http://schemas.microsoft.com/office/drawing/2014/main" id="{EBB8170F-5DFA-12C9-495D-627BCF4D8AB3}"/>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5">
                  <a:extLst>
                    <a:ext uri="{FF2B5EF4-FFF2-40B4-BE49-F238E27FC236}">
                      <a16:creationId xmlns:a16="http://schemas.microsoft.com/office/drawing/2014/main" id="{5308C181-70BC-0344-E28A-B27DF50F7BED}"/>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6">
                  <a:extLst>
                    <a:ext uri="{FF2B5EF4-FFF2-40B4-BE49-F238E27FC236}">
                      <a16:creationId xmlns:a16="http://schemas.microsoft.com/office/drawing/2014/main" id="{8AF0251A-DACA-F12F-2E6D-23A26BF7FCF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7">
                  <a:extLst>
                    <a:ext uri="{FF2B5EF4-FFF2-40B4-BE49-F238E27FC236}">
                      <a16:creationId xmlns:a16="http://schemas.microsoft.com/office/drawing/2014/main" id="{E998BF7C-773D-EDE5-8E9A-D8758C93859D}"/>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8">
                  <a:extLst>
                    <a:ext uri="{FF2B5EF4-FFF2-40B4-BE49-F238E27FC236}">
                      <a16:creationId xmlns:a16="http://schemas.microsoft.com/office/drawing/2014/main" id="{935770A3-24C2-F31B-F494-39022BB7942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39">
                  <a:extLst>
                    <a:ext uri="{FF2B5EF4-FFF2-40B4-BE49-F238E27FC236}">
                      <a16:creationId xmlns:a16="http://schemas.microsoft.com/office/drawing/2014/main" id="{38F96095-BA6E-B044-C107-11193621EE4E}"/>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0">
                  <a:extLst>
                    <a:ext uri="{FF2B5EF4-FFF2-40B4-BE49-F238E27FC236}">
                      <a16:creationId xmlns:a16="http://schemas.microsoft.com/office/drawing/2014/main" id="{E9B36E18-0DAF-AA06-3ADF-9045AF3D2F5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1">
                  <a:extLst>
                    <a:ext uri="{FF2B5EF4-FFF2-40B4-BE49-F238E27FC236}">
                      <a16:creationId xmlns:a16="http://schemas.microsoft.com/office/drawing/2014/main" id="{AB72554D-401B-960D-6FA1-A00D70DC42CF}"/>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2">
                  <a:extLst>
                    <a:ext uri="{FF2B5EF4-FFF2-40B4-BE49-F238E27FC236}">
                      <a16:creationId xmlns:a16="http://schemas.microsoft.com/office/drawing/2014/main" id="{78423823-A1E2-0217-A77E-1A517848ABDF}"/>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3">
                  <a:extLst>
                    <a:ext uri="{FF2B5EF4-FFF2-40B4-BE49-F238E27FC236}">
                      <a16:creationId xmlns:a16="http://schemas.microsoft.com/office/drawing/2014/main" id="{26D4DCB2-88C8-B283-4BC6-25BE73D59FE0}"/>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4">
                  <a:extLst>
                    <a:ext uri="{FF2B5EF4-FFF2-40B4-BE49-F238E27FC236}">
                      <a16:creationId xmlns:a16="http://schemas.microsoft.com/office/drawing/2014/main" id="{328048B3-94B3-47CB-CDA4-28A75F89CEE3}"/>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5">
                  <a:extLst>
                    <a:ext uri="{FF2B5EF4-FFF2-40B4-BE49-F238E27FC236}">
                      <a16:creationId xmlns:a16="http://schemas.microsoft.com/office/drawing/2014/main" id="{410072BC-4AC7-EC4B-56A2-07CD0A1774A6}"/>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6">
                  <a:extLst>
                    <a:ext uri="{FF2B5EF4-FFF2-40B4-BE49-F238E27FC236}">
                      <a16:creationId xmlns:a16="http://schemas.microsoft.com/office/drawing/2014/main" id="{6B8E1A13-5E5D-9DEA-1E26-CC6BFB75C301}"/>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7">
                  <a:extLst>
                    <a:ext uri="{FF2B5EF4-FFF2-40B4-BE49-F238E27FC236}">
                      <a16:creationId xmlns:a16="http://schemas.microsoft.com/office/drawing/2014/main" id="{C19C3E28-FA17-B030-DC7B-C4B49ABDF94C}"/>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8">
                  <a:extLst>
                    <a:ext uri="{FF2B5EF4-FFF2-40B4-BE49-F238E27FC236}">
                      <a16:creationId xmlns:a16="http://schemas.microsoft.com/office/drawing/2014/main" id="{B7B841C9-0B32-188A-8810-C1367280D9AF}"/>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49">
                  <a:extLst>
                    <a:ext uri="{FF2B5EF4-FFF2-40B4-BE49-F238E27FC236}">
                      <a16:creationId xmlns:a16="http://schemas.microsoft.com/office/drawing/2014/main" id="{8A8E32AC-54CF-3B90-BE80-EF1948A527F9}"/>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0">
                  <a:extLst>
                    <a:ext uri="{FF2B5EF4-FFF2-40B4-BE49-F238E27FC236}">
                      <a16:creationId xmlns:a16="http://schemas.microsoft.com/office/drawing/2014/main" id="{97EC4AE9-F696-426D-451B-E00653C75D71}"/>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1">
                  <a:extLst>
                    <a:ext uri="{FF2B5EF4-FFF2-40B4-BE49-F238E27FC236}">
                      <a16:creationId xmlns:a16="http://schemas.microsoft.com/office/drawing/2014/main" id="{6A425334-4C0C-2926-5387-916EAAA4F6B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2">
                  <a:extLst>
                    <a:ext uri="{FF2B5EF4-FFF2-40B4-BE49-F238E27FC236}">
                      <a16:creationId xmlns:a16="http://schemas.microsoft.com/office/drawing/2014/main" id="{59ED477F-52C7-96EB-68F7-34FA18608C1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3">
                  <a:extLst>
                    <a:ext uri="{FF2B5EF4-FFF2-40B4-BE49-F238E27FC236}">
                      <a16:creationId xmlns:a16="http://schemas.microsoft.com/office/drawing/2014/main" id="{B5CB20FB-00DE-8D5D-7C99-E7A84F7F9051}"/>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4">
                  <a:extLst>
                    <a:ext uri="{FF2B5EF4-FFF2-40B4-BE49-F238E27FC236}">
                      <a16:creationId xmlns:a16="http://schemas.microsoft.com/office/drawing/2014/main" id="{12CCAA03-2E14-EB18-D9F3-92486CEBA481}"/>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5">
                  <a:extLst>
                    <a:ext uri="{FF2B5EF4-FFF2-40B4-BE49-F238E27FC236}">
                      <a16:creationId xmlns:a16="http://schemas.microsoft.com/office/drawing/2014/main" id="{20E9A465-B6F4-C32D-CF04-F04AFAC63498}"/>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6">
                  <a:extLst>
                    <a:ext uri="{FF2B5EF4-FFF2-40B4-BE49-F238E27FC236}">
                      <a16:creationId xmlns:a16="http://schemas.microsoft.com/office/drawing/2014/main" id="{C546FB61-40E9-4B01-F798-12F00B3A27C7}"/>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7">
                  <a:extLst>
                    <a:ext uri="{FF2B5EF4-FFF2-40B4-BE49-F238E27FC236}">
                      <a16:creationId xmlns:a16="http://schemas.microsoft.com/office/drawing/2014/main" id="{0A9B976A-DF69-594A-863C-C3F04F62611A}"/>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8">
                  <a:extLst>
                    <a:ext uri="{FF2B5EF4-FFF2-40B4-BE49-F238E27FC236}">
                      <a16:creationId xmlns:a16="http://schemas.microsoft.com/office/drawing/2014/main" id="{A56A023E-3446-71FE-38F7-C00F058F4A95}"/>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59">
                  <a:extLst>
                    <a:ext uri="{FF2B5EF4-FFF2-40B4-BE49-F238E27FC236}">
                      <a16:creationId xmlns:a16="http://schemas.microsoft.com/office/drawing/2014/main" id="{701CD5A5-DF19-4F2C-A348-B5C5D8E5BABF}"/>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0">
                  <a:extLst>
                    <a:ext uri="{FF2B5EF4-FFF2-40B4-BE49-F238E27FC236}">
                      <a16:creationId xmlns:a16="http://schemas.microsoft.com/office/drawing/2014/main" id="{E8969E43-D45B-4003-CC0B-ED9E3E1748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1">
                  <a:extLst>
                    <a:ext uri="{FF2B5EF4-FFF2-40B4-BE49-F238E27FC236}">
                      <a16:creationId xmlns:a16="http://schemas.microsoft.com/office/drawing/2014/main" id="{4FCE69DA-6C05-90E7-F05D-2377E2F21D3C}"/>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2">
                  <a:extLst>
                    <a:ext uri="{FF2B5EF4-FFF2-40B4-BE49-F238E27FC236}">
                      <a16:creationId xmlns:a16="http://schemas.microsoft.com/office/drawing/2014/main" id="{DF94068F-E895-C305-7152-4DD22813CF2D}"/>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3">
                  <a:extLst>
                    <a:ext uri="{FF2B5EF4-FFF2-40B4-BE49-F238E27FC236}">
                      <a16:creationId xmlns:a16="http://schemas.microsoft.com/office/drawing/2014/main" id="{03714794-3D42-A761-CF92-F9F3B22C95FD}"/>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4">
                  <a:extLst>
                    <a:ext uri="{FF2B5EF4-FFF2-40B4-BE49-F238E27FC236}">
                      <a16:creationId xmlns:a16="http://schemas.microsoft.com/office/drawing/2014/main" id="{850EAFC0-C130-2539-801B-CD45BBF9E113}"/>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5">
                  <a:extLst>
                    <a:ext uri="{FF2B5EF4-FFF2-40B4-BE49-F238E27FC236}">
                      <a16:creationId xmlns:a16="http://schemas.microsoft.com/office/drawing/2014/main" id="{73530A04-51FF-A8B5-E773-F375882F8F6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6">
                  <a:extLst>
                    <a:ext uri="{FF2B5EF4-FFF2-40B4-BE49-F238E27FC236}">
                      <a16:creationId xmlns:a16="http://schemas.microsoft.com/office/drawing/2014/main" id="{814AC8D7-6B41-D567-BBBA-06E7BB43C4D0}"/>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6" name="Freeform 267">
                  <a:extLst>
                    <a:ext uri="{FF2B5EF4-FFF2-40B4-BE49-F238E27FC236}">
                      <a16:creationId xmlns:a16="http://schemas.microsoft.com/office/drawing/2014/main" id="{FBE1752B-B72C-9ECC-25B9-A567B25B2D30}"/>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7" name="Picture 268">
                  <a:extLst>
                    <a:ext uri="{FF2B5EF4-FFF2-40B4-BE49-F238E27FC236}">
                      <a16:creationId xmlns:a16="http://schemas.microsoft.com/office/drawing/2014/main" id="{BA1F21C1-0C8A-6B0A-8210-AE2E90DFEDD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269">
                  <a:extLst>
                    <a:ext uri="{FF2B5EF4-FFF2-40B4-BE49-F238E27FC236}">
                      <a16:creationId xmlns:a16="http://schemas.microsoft.com/office/drawing/2014/main" id="{3BAA2ABC-3BA2-07A9-E5D3-F1A6DA096BE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Freeform 270">
                  <a:extLst>
                    <a:ext uri="{FF2B5EF4-FFF2-40B4-BE49-F238E27FC236}">
                      <a16:creationId xmlns:a16="http://schemas.microsoft.com/office/drawing/2014/main" id="{94DEE51D-AB8F-5D78-486A-99601E0EBA18}"/>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1">
                  <a:extLst>
                    <a:ext uri="{FF2B5EF4-FFF2-40B4-BE49-F238E27FC236}">
                      <a16:creationId xmlns:a16="http://schemas.microsoft.com/office/drawing/2014/main" id="{80C0B662-471C-2E53-D382-1C35E63E0FF0}"/>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2">
                  <a:extLst>
                    <a:ext uri="{FF2B5EF4-FFF2-40B4-BE49-F238E27FC236}">
                      <a16:creationId xmlns:a16="http://schemas.microsoft.com/office/drawing/2014/main" id="{6D66E633-9557-1997-D289-CD74DABE6D09}"/>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3">
                  <a:extLst>
                    <a:ext uri="{FF2B5EF4-FFF2-40B4-BE49-F238E27FC236}">
                      <a16:creationId xmlns:a16="http://schemas.microsoft.com/office/drawing/2014/main" id="{827D9F26-9DD6-41F1-1ADD-80195A465176}"/>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4">
                  <a:extLst>
                    <a:ext uri="{FF2B5EF4-FFF2-40B4-BE49-F238E27FC236}">
                      <a16:creationId xmlns:a16="http://schemas.microsoft.com/office/drawing/2014/main" id="{84C42560-1518-606A-35B0-5131598A24B1}"/>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5">
                  <a:extLst>
                    <a:ext uri="{FF2B5EF4-FFF2-40B4-BE49-F238E27FC236}">
                      <a16:creationId xmlns:a16="http://schemas.microsoft.com/office/drawing/2014/main" id="{C3869ADD-B7E0-A2D2-9561-E14A12E1EB57}"/>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6">
                  <a:extLst>
                    <a:ext uri="{FF2B5EF4-FFF2-40B4-BE49-F238E27FC236}">
                      <a16:creationId xmlns:a16="http://schemas.microsoft.com/office/drawing/2014/main" id="{936D3A23-F54C-C796-EBB2-C23AFC29EC85}"/>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7">
                  <a:extLst>
                    <a:ext uri="{FF2B5EF4-FFF2-40B4-BE49-F238E27FC236}">
                      <a16:creationId xmlns:a16="http://schemas.microsoft.com/office/drawing/2014/main" id="{2873878F-F1B5-F49D-2122-15E624ED0AC1}"/>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8">
                  <a:extLst>
                    <a:ext uri="{FF2B5EF4-FFF2-40B4-BE49-F238E27FC236}">
                      <a16:creationId xmlns:a16="http://schemas.microsoft.com/office/drawing/2014/main" id="{21F371C9-0B7A-D8F6-5447-6920EF57D8C9}"/>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79">
                  <a:extLst>
                    <a:ext uri="{FF2B5EF4-FFF2-40B4-BE49-F238E27FC236}">
                      <a16:creationId xmlns:a16="http://schemas.microsoft.com/office/drawing/2014/main" id="{2F09C943-F822-3900-AC03-C3975EB801F4}"/>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0">
                  <a:extLst>
                    <a:ext uri="{FF2B5EF4-FFF2-40B4-BE49-F238E27FC236}">
                      <a16:creationId xmlns:a16="http://schemas.microsoft.com/office/drawing/2014/main" id="{FB32AC93-6072-7F3F-503D-60333BB5DF10}"/>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1">
                  <a:extLst>
                    <a:ext uri="{FF2B5EF4-FFF2-40B4-BE49-F238E27FC236}">
                      <a16:creationId xmlns:a16="http://schemas.microsoft.com/office/drawing/2014/main" id="{F445535C-2876-2DC7-BB9D-A5113870BA75}"/>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2">
                  <a:extLst>
                    <a:ext uri="{FF2B5EF4-FFF2-40B4-BE49-F238E27FC236}">
                      <a16:creationId xmlns:a16="http://schemas.microsoft.com/office/drawing/2014/main" id="{D4A4E51D-A1BF-A146-6BE9-09EE58325E5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2" name="Freeform 283">
                  <a:extLst>
                    <a:ext uri="{FF2B5EF4-FFF2-40B4-BE49-F238E27FC236}">
                      <a16:creationId xmlns:a16="http://schemas.microsoft.com/office/drawing/2014/main" id="{B9F48E11-5128-5B22-1E21-D4900D4CC104}"/>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3" name="Picture 284">
                  <a:extLst>
                    <a:ext uri="{FF2B5EF4-FFF2-40B4-BE49-F238E27FC236}">
                      <a16:creationId xmlns:a16="http://schemas.microsoft.com/office/drawing/2014/main" id="{D138A47E-6AB5-5667-71BD-BB27C2CF5D1A}"/>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285">
                  <a:extLst>
                    <a:ext uri="{FF2B5EF4-FFF2-40B4-BE49-F238E27FC236}">
                      <a16:creationId xmlns:a16="http://schemas.microsoft.com/office/drawing/2014/main" id="{7E1B3077-B760-7D21-92D7-78C2EBA8EF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Freeform 286">
                  <a:extLst>
                    <a:ext uri="{FF2B5EF4-FFF2-40B4-BE49-F238E27FC236}">
                      <a16:creationId xmlns:a16="http://schemas.microsoft.com/office/drawing/2014/main" id="{C84A7586-CF4F-ADE7-37DD-79BDD606881F}"/>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7">
                  <a:extLst>
                    <a:ext uri="{FF2B5EF4-FFF2-40B4-BE49-F238E27FC236}">
                      <a16:creationId xmlns:a16="http://schemas.microsoft.com/office/drawing/2014/main" id="{6557D6A2-57BD-DFC6-41F8-619EF2D0AE3B}"/>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8">
                  <a:extLst>
                    <a:ext uri="{FF2B5EF4-FFF2-40B4-BE49-F238E27FC236}">
                      <a16:creationId xmlns:a16="http://schemas.microsoft.com/office/drawing/2014/main" id="{4277D984-0189-8954-860C-4D11EF07585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89">
                  <a:extLst>
                    <a:ext uri="{FF2B5EF4-FFF2-40B4-BE49-F238E27FC236}">
                      <a16:creationId xmlns:a16="http://schemas.microsoft.com/office/drawing/2014/main" id="{DEB13559-B3CC-9E2B-9FF2-ADEF393C3777}"/>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0">
                  <a:extLst>
                    <a:ext uri="{FF2B5EF4-FFF2-40B4-BE49-F238E27FC236}">
                      <a16:creationId xmlns:a16="http://schemas.microsoft.com/office/drawing/2014/main" id="{0F073644-CADB-B586-D4F4-414CD2AE80D5}"/>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1">
                  <a:extLst>
                    <a:ext uri="{FF2B5EF4-FFF2-40B4-BE49-F238E27FC236}">
                      <a16:creationId xmlns:a16="http://schemas.microsoft.com/office/drawing/2014/main" id="{2DA1D5A3-6E2D-447E-7233-BC2950BEC6EA}"/>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2">
                  <a:extLst>
                    <a:ext uri="{FF2B5EF4-FFF2-40B4-BE49-F238E27FC236}">
                      <a16:creationId xmlns:a16="http://schemas.microsoft.com/office/drawing/2014/main" id="{03202CB7-4DF0-8205-5D1E-29776F8D05A9}"/>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3">
                  <a:extLst>
                    <a:ext uri="{FF2B5EF4-FFF2-40B4-BE49-F238E27FC236}">
                      <a16:creationId xmlns:a16="http://schemas.microsoft.com/office/drawing/2014/main" id="{53BCA63F-0D6D-D288-B209-1070C1F43BBF}"/>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4">
                  <a:extLst>
                    <a:ext uri="{FF2B5EF4-FFF2-40B4-BE49-F238E27FC236}">
                      <a16:creationId xmlns:a16="http://schemas.microsoft.com/office/drawing/2014/main" id="{46EE0653-5648-6C3F-B061-900AE36D46DB}"/>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5">
                  <a:extLst>
                    <a:ext uri="{FF2B5EF4-FFF2-40B4-BE49-F238E27FC236}">
                      <a16:creationId xmlns:a16="http://schemas.microsoft.com/office/drawing/2014/main" id="{2C93B4E7-66B2-0055-CF37-A54012730084}"/>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6">
                  <a:extLst>
                    <a:ext uri="{FF2B5EF4-FFF2-40B4-BE49-F238E27FC236}">
                      <a16:creationId xmlns:a16="http://schemas.microsoft.com/office/drawing/2014/main" id="{CC280334-B2CA-A22E-3E9C-E6B108FC624B}"/>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7">
                  <a:extLst>
                    <a:ext uri="{FF2B5EF4-FFF2-40B4-BE49-F238E27FC236}">
                      <a16:creationId xmlns:a16="http://schemas.microsoft.com/office/drawing/2014/main" id="{773547AF-9FDC-6273-502A-F59D2AFFF8AC}"/>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8">
                  <a:extLst>
                    <a:ext uri="{FF2B5EF4-FFF2-40B4-BE49-F238E27FC236}">
                      <a16:creationId xmlns:a16="http://schemas.microsoft.com/office/drawing/2014/main" id="{A7FDBA5C-37A8-C3D0-AAF8-A7992D5DF386}"/>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299">
                  <a:extLst>
                    <a:ext uri="{FF2B5EF4-FFF2-40B4-BE49-F238E27FC236}">
                      <a16:creationId xmlns:a16="http://schemas.microsoft.com/office/drawing/2014/main" id="{BC8379A4-8E22-4DC4-9F40-5617B5EF4F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0">
                  <a:extLst>
                    <a:ext uri="{FF2B5EF4-FFF2-40B4-BE49-F238E27FC236}">
                      <a16:creationId xmlns:a16="http://schemas.microsoft.com/office/drawing/2014/main" id="{542614D2-35FE-F898-F862-5D6B7AD5940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1">
                  <a:extLst>
                    <a:ext uri="{FF2B5EF4-FFF2-40B4-BE49-F238E27FC236}">
                      <a16:creationId xmlns:a16="http://schemas.microsoft.com/office/drawing/2014/main" id="{9D0AC9E9-7632-E0DF-DF2C-A607061B4C1F}"/>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2">
                  <a:extLst>
                    <a:ext uri="{FF2B5EF4-FFF2-40B4-BE49-F238E27FC236}">
                      <a16:creationId xmlns:a16="http://schemas.microsoft.com/office/drawing/2014/main" id="{6A0CAEE2-0E37-2123-DCC9-D7EA5EEA1FDC}"/>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2" name="Freeform 303">
                  <a:extLst>
                    <a:ext uri="{FF2B5EF4-FFF2-40B4-BE49-F238E27FC236}">
                      <a16:creationId xmlns:a16="http://schemas.microsoft.com/office/drawing/2014/main" id="{AE5EE65C-4F5B-4DBF-54BD-DED6EA15CDD9}"/>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3" name="Picture 304">
                  <a:extLst>
                    <a:ext uri="{FF2B5EF4-FFF2-40B4-BE49-F238E27FC236}">
                      <a16:creationId xmlns:a16="http://schemas.microsoft.com/office/drawing/2014/main" id="{97E54E34-1F93-B7BD-A4C3-233F37B93175}"/>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305">
                  <a:extLst>
                    <a:ext uri="{FF2B5EF4-FFF2-40B4-BE49-F238E27FC236}">
                      <a16:creationId xmlns:a16="http://schemas.microsoft.com/office/drawing/2014/main" id="{1CD0C366-D079-96DB-0AA8-6A53C40E116B}"/>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6">
                  <a:extLst>
                    <a:ext uri="{FF2B5EF4-FFF2-40B4-BE49-F238E27FC236}">
                      <a16:creationId xmlns:a16="http://schemas.microsoft.com/office/drawing/2014/main" id="{53131658-F66C-0048-81B4-2C72481A34A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8">
                  <a:extLst>
                    <a:ext uri="{FF2B5EF4-FFF2-40B4-BE49-F238E27FC236}">
                      <a16:creationId xmlns:a16="http://schemas.microsoft.com/office/drawing/2014/main" id="{90D45541-0F41-D84D-9997-1808DBC580D4}"/>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09">
                  <a:extLst>
                    <a:ext uri="{FF2B5EF4-FFF2-40B4-BE49-F238E27FC236}">
                      <a16:creationId xmlns:a16="http://schemas.microsoft.com/office/drawing/2014/main" id="{4218C444-E86B-FFD1-843F-8AB497065A92}"/>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0">
                  <a:extLst>
                    <a:ext uri="{FF2B5EF4-FFF2-40B4-BE49-F238E27FC236}">
                      <a16:creationId xmlns:a16="http://schemas.microsoft.com/office/drawing/2014/main" id="{3A9B7978-CE80-A01A-DAF7-4BA39EAE5FEA}"/>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1">
                  <a:extLst>
                    <a:ext uri="{FF2B5EF4-FFF2-40B4-BE49-F238E27FC236}">
                      <a16:creationId xmlns:a16="http://schemas.microsoft.com/office/drawing/2014/main" id="{587FFD48-1FD8-7F5B-3E76-0CD2A7C56EA7}"/>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2">
                  <a:extLst>
                    <a:ext uri="{FF2B5EF4-FFF2-40B4-BE49-F238E27FC236}">
                      <a16:creationId xmlns:a16="http://schemas.microsoft.com/office/drawing/2014/main" id="{CD34FF51-3C57-3A97-3E74-040EA7127A18}"/>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3">
                  <a:extLst>
                    <a:ext uri="{FF2B5EF4-FFF2-40B4-BE49-F238E27FC236}">
                      <a16:creationId xmlns:a16="http://schemas.microsoft.com/office/drawing/2014/main" id="{5C8FF134-74FE-CDC6-36AC-39BB3D6FA966}"/>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4">
                  <a:extLst>
                    <a:ext uri="{FF2B5EF4-FFF2-40B4-BE49-F238E27FC236}">
                      <a16:creationId xmlns:a16="http://schemas.microsoft.com/office/drawing/2014/main" id="{73B835C7-B635-88AC-15E5-4FE75AA05F26}"/>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5">
                  <a:extLst>
                    <a:ext uri="{FF2B5EF4-FFF2-40B4-BE49-F238E27FC236}">
                      <a16:creationId xmlns:a16="http://schemas.microsoft.com/office/drawing/2014/main" id="{7B55258E-62B8-E11D-DB57-BBA3E37EEACC}"/>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6">
                  <a:extLst>
                    <a:ext uri="{FF2B5EF4-FFF2-40B4-BE49-F238E27FC236}">
                      <a16:creationId xmlns:a16="http://schemas.microsoft.com/office/drawing/2014/main" id="{C89E19B4-4452-B9C4-1317-3E8CA56264FB}"/>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7">
                  <a:extLst>
                    <a:ext uri="{FF2B5EF4-FFF2-40B4-BE49-F238E27FC236}">
                      <a16:creationId xmlns:a16="http://schemas.microsoft.com/office/drawing/2014/main" id="{8F1ACCDD-D3F9-9A02-970C-59BC2F9675BA}"/>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8">
                  <a:extLst>
                    <a:ext uri="{FF2B5EF4-FFF2-40B4-BE49-F238E27FC236}">
                      <a16:creationId xmlns:a16="http://schemas.microsoft.com/office/drawing/2014/main" id="{587CF689-256A-1ADA-16DA-9B9C96C5561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19">
                  <a:extLst>
                    <a:ext uri="{FF2B5EF4-FFF2-40B4-BE49-F238E27FC236}">
                      <a16:creationId xmlns:a16="http://schemas.microsoft.com/office/drawing/2014/main" id="{DAB87277-3483-FAAB-770A-4E251AAD64D6}"/>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0">
                  <a:extLst>
                    <a:ext uri="{FF2B5EF4-FFF2-40B4-BE49-F238E27FC236}">
                      <a16:creationId xmlns:a16="http://schemas.microsoft.com/office/drawing/2014/main" id="{457CE401-CDED-50D6-3F89-FC46D358E19D}"/>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1">
                  <a:extLst>
                    <a:ext uri="{FF2B5EF4-FFF2-40B4-BE49-F238E27FC236}">
                      <a16:creationId xmlns:a16="http://schemas.microsoft.com/office/drawing/2014/main" id="{AE71F507-9035-FE80-A413-6DFFC3DB5B1D}"/>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2">
                  <a:extLst>
                    <a:ext uri="{FF2B5EF4-FFF2-40B4-BE49-F238E27FC236}">
                      <a16:creationId xmlns:a16="http://schemas.microsoft.com/office/drawing/2014/main" id="{4494B5E0-66ED-2DFE-418E-166CB4C0579B}"/>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3">
                  <a:extLst>
                    <a:ext uri="{FF2B5EF4-FFF2-40B4-BE49-F238E27FC236}">
                      <a16:creationId xmlns:a16="http://schemas.microsoft.com/office/drawing/2014/main" id="{2F2B613E-E0E5-7E4B-886D-8AE05680CFA5}"/>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4">
                  <a:extLst>
                    <a:ext uri="{FF2B5EF4-FFF2-40B4-BE49-F238E27FC236}">
                      <a16:creationId xmlns:a16="http://schemas.microsoft.com/office/drawing/2014/main" id="{840CDFB4-9A39-7525-C582-D0BFD8D1E577}"/>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5">
                  <a:extLst>
                    <a:ext uri="{FF2B5EF4-FFF2-40B4-BE49-F238E27FC236}">
                      <a16:creationId xmlns:a16="http://schemas.microsoft.com/office/drawing/2014/main" id="{1929CBD2-D59D-7E21-3593-8F833C4CA35A}"/>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6">
                  <a:extLst>
                    <a:ext uri="{FF2B5EF4-FFF2-40B4-BE49-F238E27FC236}">
                      <a16:creationId xmlns:a16="http://schemas.microsoft.com/office/drawing/2014/main" id="{EBC4C6EF-BA90-9743-6D79-F396835556C9}"/>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Freeform 327">
                  <a:extLst>
                    <a:ext uri="{FF2B5EF4-FFF2-40B4-BE49-F238E27FC236}">
                      <a16:creationId xmlns:a16="http://schemas.microsoft.com/office/drawing/2014/main" id="{D1C71782-375C-FA1A-83C0-D4B75F58F364}"/>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8">
                  <a:extLst>
                    <a:ext uri="{FF2B5EF4-FFF2-40B4-BE49-F238E27FC236}">
                      <a16:creationId xmlns:a16="http://schemas.microsoft.com/office/drawing/2014/main" id="{0C7A7A48-3073-6CC2-C40D-FB7C226FB20B}"/>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Oval 329">
                  <a:extLst>
                    <a:ext uri="{FF2B5EF4-FFF2-40B4-BE49-F238E27FC236}">
                      <a16:creationId xmlns:a16="http://schemas.microsoft.com/office/drawing/2014/main" id="{F82DF374-A32F-45A6-9FB1-A17BCEF5D9A7}"/>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0">
                  <a:extLst>
                    <a:ext uri="{FF2B5EF4-FFF2-40B4-BE49-F238E27FC236}">
                      <a16:creationId xmlns:a16="http://schemas.microsoft.com/office/drawing/2014/main" id="{C55A246C-9FEE-B901-08A9-D4FE4F72650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1">
                  <a:extLst>
                    <a:ext uri="{FF2B5EF4-FFF2-40B4-BE49-F238E27FC236}">
                      <a16:creationId xmlns:a16="http://schemas.microsoft.com/office/drawing/2014/main" id="{15E51987-6991-A182-AAD4-42BA36C4DC71}"/>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2">
                  <a:extLst>
                    <a:ext uri="{FF2B5EF4-FFF2-40B4-BE49-F238E27FC236}">
                      <a16:creationId xmlns:a16="http://schemas.microsoft.com/office/drawing/2014/main" id="{C3617140-1B59-97F0-9CA5-86BFA4E006F0}"/>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3">
                  <a:extLst>
                    <a:ext uri="{FF2B5EF4-FFF2-40B4-BE49-F238E27FC236}">
                      <a16:creationId xmlns:a16="http://schemas.microsoft.com/office/drawing/2014/main" id="{52F14DD9-F26D-935F-C13A-86B6F79B6CD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2" name="Freeform 334">
                  <a:extLst>
                    <a:ext uri="{FF2B5EF4-FFF2-40B4-BE49-F238E27FC236}">
                      <a16:creationId xmlns:a16="http://schemas.microsoft.com/office/drawing/2014/main" id="{361C2CB4-F574-3337-359A-5DCA83EB63C8}"/>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4" name="Freeform 336">
                <a:extLst>
                  <a:ext uri="{FF2B5EF4-FFF2-40B4-BE49-F238E27FC236}">
                    <a16:creationId xmlns:a16="http://schemas.microsoft.com/office/drawing/2014/main" id="{B6A3F4DC-1869-5B61-ED3D-AD6832C24B36}"/>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7">
                <a:extLst>
                  <a:ext uri="{FF2B5EF4-FFF2-40B4-BE49-F238E27FC236}">
                    <a16:creationId xmlns:a16="http://schemas.microsoft.com/office/drawing/2014/main" id="{1B5DAB1B-13C6-28AD-1FCB-DF02F7CC80B2}"/>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38">
                <a:extLst>
                  <a:ext uri="{FF2B5EF4-FFF2-40B4-BE49-F238E27FC236}">
                    <a16:creationId xmlns:a16="http://schemas.microsoft.com/office/drawing/2014/main" id="{99630F9A-7D78-1CCE-C466-F6D40202CA5A}"/>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 name="Freeform 339">
                <a:extLst>
                  <a:ext uri="{FF2B5EF4-FFF2-40B4-BE49-F238E27FC236}">
                    <a16:creationId xmlns:a16="http://schemas.microsoft.com/office/drawing/2014/main" id="{514D4541-BCA9-CDA2-2A70-9495EECF7EAB}"/>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340">
                <a:extLst>
                  <a:ext uri="{FF2B5EF4-FFF2-40B4-BE49-F238E27FC236}">
                    <a16:creationId xmlns:a16="http://schemas.microsoft.com/office/drawing/2014/main" id="{10FABE85-D020-D9B2-942A-92872AD56F6D}"/>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spTree>
    <p:extLst>
      <p:ext uri="{BB962C8B-B14F-4D97-AF65-F5344CB8AC3E}">
        <p14:creationId xmlns:p14="http://schemas.microsoft.com/office/powerpoint/2010/main" val="287215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42"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02EC46D7-7E87-4D77-CC9C-3F8ED81529E2}"/>
              </a:ext>
            </a:extLst>
          </p:cNvPr>
          <p:cNvGraphicFramePr>
            <a:graphicFrameLocks noGrp="1"/>
          </p:cNvGraphicFramePr>
          <p:nvPr>
            <p:extLst>
              <p:ext uri="{D42A27DB-BD31-4B8C-83A1-F6EECF244321}">
                <p14:modId xmlns:p14="http://schemas.microsoft.com/office/powerpoint/2010/main" val="2587937078"/>
              </p:ext>
            </p:extLst>
          </p:nvPr>
        </p:nvGraphicFramePr>
        <p:xfrm>
          <a:off x="489631" y="238539"/>
          <a:ext cx="10927926" cy="6361044"/>
        </p:xfrm>
        <a:graphic>
          <a:graphicData uri="http://schemas.openxmlformats.org/drawingml/2006/table">
            <a:tbl>
              <a:tblPr firstRow="1" bandRow="1">
                <a:tableStyleId>{5C22544A-7EE6-4342-B048-85BDC9FD1C3A}</a:tableStyleId>
              </a:tblPr>
              <a:tblGrid>
                <a:gridCol w="5805152">
                  <a:extLst>
                    <a:ext uri="{9D8B030D-6E8A-4147-A177-3AD203B41FA5}">
                      <a16:colId xmlns:a16="http://schemas.microsoft.com/office/drawing/2014/main" val="1033083408"/>
                    </a:ext>
                  </a:extLst>
                </a:gridCol>
                <a:gridCol w="5122774">
                  <a:extLst>
                    <a:ext uri="{9D8B030D-6E8A-4147-A177-3AD203B41FA5}">
                      <a16:colId xmlns:a16="http://schemas.microsoft.com/office/drawing/2014/main" val="971155124"/>
                    </a:ext>
                  </a:extLst>
                </a:gridCol>
              </a:tblGrid>
              <a:tr h="954157">
                <a:tc>
                  <a:txBody>
                    <a:bodyPr/>
                    <a:lstStyle/>
                    <a:p>
                      <a:r>
                        <a:rPr lang="en-US"/>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5574891"/>
                  </a:ext>
                </a:extLst>
              </a:tr>
              <a:tr h="540688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0176536"/>
                  </a:ext>
                </a:extLst>
              </a:tr>
            </a:tbl>
          </a:graphicData>
        </a:graphic>
      </p:graphicFrame>
      <p:grpSp>
        <p:nvGrpSpPr>
          <p:cNvPr id="11" name="Google Shape;6118;p55">
            <a:extLst>
              <a:ext uri="{FF2B5EF4-FFF2-40B4-BE49-F238E27FC236}">
                <a16:creationId xmlns:a16="http://schemas.microsoft.com/office/drawing/2014/main" id="{B5BDD7D9-1325-B371-FCCA-75AEB77FA6F4}"/>
              </a:ext>
            </a:extLst>
          </p:cNvPr>
          <p:cNvGrpSpPr/>
          <p:nvPr/>
        </p:nvGrpSpPr>
        <p:grpSpPr>
          <a:xfrm>
            <a:off x="2740155" y="290225"/>
            <a:ext cx="974567" cy="855821"/>
            <a:chOff x="1359398" y="3682271"/>
            <a:chExt cx="395296" cy="371966"/>
          </a:xfrm>
        </p:grpSpPr>
        <p:sp>
          <p:nvSpPr>
            <p:cNvPr id="12" name="Google Shape;6119;p55">
              <a:extLst>
                <a:ext uri="{FF2B5EF4-FFF2-40B4-BE49-F238E27FC236}">
                  <a16:creationId xmlns:a16="http://schemas.microsoft.com/office/drawing/2014/main" id="{690F9C04-0AB3-E86D-03E1-EA147E499ADB}"/>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3" name="Google Shape;6120;p55">
              <a:extLst>
                <a:ext uri="{FF2B5EF4-FFF2-40B4-BE49-F238E27FC236}">
                  <a16:creationId xmlns:a16="http://schemas.microsoft.com/office/drawing/2014/main" id="{177A3F7F-69EA-5F92-9850-DD902A4D084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4" name="Google Shape;6121;p55">
              <a:extLst>
                <a:ext uri="{FF2B5EF4-FFF2-40B4-BE49-F238E27FC236}">
                  <a16:creationId xmlns:a16="http://schemas.microsoft.com/office/drawing/2014/main" id="{A30F9C9F-FD23-E4B2-708C-7A8584916496}"/>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5" name="Google Shape;6122;p55">
              <a:extLst>
                <a:ext uri="{FF2B5EF4-FFF2-40B4-BE49-F238E27FC236}">
                  <a16:creationId xmlns:a16="http://schemas.microsoft.com/office/drawing/2014/main" id="{C9FF4B6B-062C-629D-396A-E3B45AEBCB3A}"/>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6" name="Google Shape;6123;p55">
              <a:extLst>
                <a:ext uri="{FF2B5EF4-FFF2-40B4-BE49-F238E27FC236}">
                  <a16:creationId xmlns:a16="http://schemas.microsoft.com/office/drawing/2014/main" id="{F1E22C80-DBA0-5D69-F507-B68A7011DE36}"/>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7" name="Google Shape;6124;p55">
              <a:extLst>
                <a:ext uri="{FF2B5EF4-FFF2-40B4-BE49-F238E27FC236}">
                  <a16:creationId xmlns:a16="http://schemas.microsoft.com/office/drawing/2014/main" id="{F23304A9-B69B-4695-4172-2029DC53DB53}"/>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8" name="Google Shape;6125;p55">
              <a:extLst>
                <a:ext uri="{FF2B5EF4-FFF2-40B4-BE49-F238E27FC236}">
                  <a16:creationId xmlns:a16="http://schemas.microsoft.com/office/drawing/2014/main" id="{6AE99211-C747-4B18-B8B7-1F335B73D749}"/>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grpSp>
      <p:grpSp>
        <p:nvGrpSpPr>
          <p:cNvPr id="19" name="Google Shape;6126;p55">
            <a:extLst>
              <a:ext uri="{FF2B5EF4-FFF2-40B4-BE49-F238E27FC236}">
                <a16:creationId xmlns:a16="http://schemas.microsoft.com/office/drawing/2014/main" id="{FEC54E4A-B7C9-E66D-F503-A51DDE439AAE}"/>
              </a:ext>
            </a:extLst>
          </p:cNvPr>
          <p:cNvGrpSpPr/>
          <p:nvPr/>
        </p:nvGrpSpPr>
        <p:grpSpPr>
          <a:xfrm>
            <a:off x="8188186" y="290225"/>
            <a:ext cx="1036205" cy="855821"/>
            <a:chOff x="1908099" y="3682271"/>
            <a:chExt cx="395296" cy="371966"/>
          </a:xfrm>
        </p:grpSpPr>
        <p:sp>
          <p:nvSpPr>
            <p:cNvPr id="20" name="Google Shape;6127;p55">
              <a:extLst>
                <a:ext uri="{FF2B5EF4-FFF2-40B4-BE49-F238E27FC236}">
                  <a16:creationId xmlns:a16="http://schemas.microsoft.com/office/drawing/2014/main" id="{6228E998-2176-A955-B679-B688DE3B3565}"/>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sp>
          <p:nvSpPr>
            <p:cNvPr id="21" name="Google Shape;6128;p55">
              <a:extLst>
                <a:ext uri="{FF2B5EF4-FFF2-40B4-BE49-F238E27FC236}">
                  <a16:creationId xmlns:a16="http://schemas.microsoft.com/office/drawing/2014/main" id="{55E25CF1-6832-CCFB-D22F-D1AABC75EB37}"/>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2" name="Google Shape;6129;p55">
              <a:extLst>
                <a:ext uri="{FF2B5EF4-FFF2-40B4-BE49-F238E27FC236}">
                  <a16:creationId xmlns:a16="http://schemas.microsoft.com/office/drawing/2014/main" id="{B717FB42-BD06-6463-1EA2-5F4B16C4A9E4}"/>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3" name="Google Shape;6130;p55">
              <a:extLst>
                <a:ext uri="{FF2B5EF4-FFF2-40B4-BE49-F238E27FC236}">
                  <a16:creationId xmlns:a16="http://schemas.microsoft.com/office/drawing/2014/main" id="{11F6D8AB-E2F5-287C-5896-3A0925611C14}"/>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4" name="Google Shape;6131;p55">
              <a:extLst>
                <a:ext uri="{FF2B5EF4-FFF2-40B4-BE49-F238E27FC236}">
                  <a16:creationId xmlns:a16="http://schemas.microsoft.com/office/drawing/2014/main" id="{4780F0E8-132B-1F7A-FFEF-565C748BE645}"/>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5" name="Google Shape;6132;p55">
              <a:extLst>
                <a:ext uri="{FF2B5EF4-FFF2-40B4-BE49-F238E27FC236}">
                  <a16:creationId xmlns:a16="http://schemas.microsoft.com/office/drawing/2014/main" id="{CF523E9B-FBCC-4D14-6F9F-407311BF75BB}"/>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endParaRPr sz="2160"/>
            </a:p>
          </p:txBody>
        </p:sp>
        <p:sp>
          <p:nvSpPr>
            <p:cNvPr id="26" name="Google Shape;6133;p55">
              <a:extLst>
                <a:ext uri="{FF2B5EF4-FFF2-40B4-BE49-F238E27FC236}">
                  <a16:creationId xmlns:a16="http://schemas.microsoft.com/office/drawing/2014/main" id="{A3C5FB60-26D6-208F-DBB3-C73931C56E49}"/>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grpSp>
      <p:pic>
        <p:nvPicPr>
          <p:cNvPr id="27" name="Picture 26" descr="A picture containing clock&#10;&#10;Description automatically generated">
            <a:extLst>
              <a:ext uri="{FF2B5EF4-FFF2-40B4-BE49-F238E27FC236}">
                <a16:creationId xmlns:a16="http://schemas.microsoft.com/office/drawing/2014/main" id="{F8B3892C-F99A-094A-CA31-20F182A97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62" y="1143085"/>
            <a:ext cx="3141592" cy="2328276"/>
          </a:xfrm>
          <a:prstGeom prst="rect">
            <a:avLst/>
          </a:prstGeom>
        </p:spPr>
      </p:pic>
      <p:pic>
        <p:nvPicPr>
          <p:cNvPr id="28" name="Picture 27" descr="A picture containing room&#10;&#10;Description automatically generated">
            <a:extLst>
              <a:ext uri="{FF2B5EF4-FFF2-40B4-BE49-F238E27FC236}">
                <a16:creationId xmlns:a16="http://schemas.microsoft.com/office/drawing/2014/main" id="{03B5BA92-1107-5DAC-9959-D845977A4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886" y="1170830"/>
            <a:ext cx="3061943" cy="2346246"/>
          </a:xfrm>
          <a:prstGeom prst="rect">
            <a:avLst/>
          </a:prstGeom>
        </p:spPr>
      </p:pic>
      <p:grpSp>
        <p:nvGrpSpPr>
          <p:cNvPr id="29" name="Group 28">
            <a:extLst>
              <a:ext uri="{FF2B5EF4-FFF2-40B4-BE49-F238E27FC236}">
                <a16:creationId xmlns:a16="http://schemas.microsoft.com/office/drawing/2014/main" id="{8BB4EFD8-EF8C-45AC-A060-030A024579C9}"/>
              </a:ext>
            </a:extLst>
          </p:cNvPr>
          <p:cNvGrpSpPr/>
          <p:nvPr/>
        </p:nvGrpSpPr>
        <p:grpSpPr>
          <a:xfrm>
            <a:off x="524950" y="3650977"/>
            <a:ext cx="2784254" cy="2063938"/>
            <a:chOff x="7945236" y="1760664"/>
            <a:chExt cx="3757133" cy="2112147"/>
          </a:xfrm>
        </p:grpSpPr>
        <p:pic>
          <p:nvPicPr>
            <p:cNvPr id="30" name="Picture 29">
              <a:extLst>
                <a:ext uri="{FF2B5EF4-FFF2-40B4-BE49-F238E27FC236}">
                  <a16:creationId xmlns:a16="http://schemas.microsoft.com/office/drawing/2014/main" id="{30EBB697-6F43-3748-D447-FABD43075B82}"/>
                </a:ext>
              </a:extLst>
            </p:cNvPr>
            <p:cNvPicPr/>
            <p:nvPr/>
          </p:nvPicPr>
          <p:blipFill>
            <a:blip r:embed="rId4"/>
            <a:stretch>
              <a:fillRect/>
            </a:stretch>
          </p:blipFill>
          <p:spPr>
            <a:xfrm>
              <a:off x="7945236" y="1760664"/>
              <a:ext cx="3757133" cy="2112147"/>
            </a:xfrm>
            <a:prstGeom prst="rect">
              <a:avLst/>
            </a:prstGeom>
          </p:spPr>
        </p:pic>
        <p:sp>
          <p:nvSpPr>
            <p:cNvPr id="31" name="Oval 30">
              <a:extLst>
                <a:ext uri="{FF2B5EF4-FFF2-40B4-BE49-F238E27FC236}">
                  <a16:creationId xmlns:a16="http://schemas.microsoft.com/office/drawing/2014/main" id="{6EE41032-8CCB-AE74-1303-A5D9E7014B25}"/>
                </a:ext>
              </a:extLst>
            </p:cNvPr>
            <p:cNvSpPr/>
            <p:nvPr/>
          </p:nvSpPr>
          <p:spPr>
            <a:xfrm>
              <a:off x="11212038" y="1760664"/>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3</a:t>
              </a:r>
            </a:p>
          </p:txBody>
        </p:sp>
      </p:grpSp>
      <p:pic>
        <p:nvPicPr>
          <p:cNvPr id="32" name="Picture 31" descr="A picture containing room, computer&#10;&#10;Description automatically generated">
            <a:extLst>
              <a:ext uri="{FF2B5EF4-FFF2-40B4-BE49-F238E27FC236}">
                <a16:creationId xmlns:a16="http://schemas.microsoft.com/office/drawing/2014/main" id="{88B94503-FAB8-798A-9276-1114F5771A1E}"/>
              </a:ext>
            </a:extLst>
          </p:cNvPr>
          <p:cNvPicPr>
            <a:picLocks noChangeAspect="1"/>
          </p:cNvPicPr>
          <p:nvPr/>
        </p:nvPicPr>
        <p:blipFill rotWithShape="1">
          <a:blip r:embed="rId5">
            <a:extLst>
              <a:ext uri="{28A0092B-C50C-407E-A947-70E740481C1C}">
                <a14:useLocalDpi xmlns:a14="http://schemas.microsoft.com/office/drawing/2010/main" val="0"/>
              </a:ext>
            </a:extLst>
          </a:blip>
          <a:srcRect r="11225"/>
          <a:stretch/>
        </p:blipFill>
        <p:spPr>
          <a:xfrm>
            <a:off x="3273885" y="3845175"/>
            <a:ext cx="3061944" cy="2307976"/>
          </a:xfrm>
          <a:prstGeom prst="rect">
            <a:avLst/>
          </a:prstGeom>
        </p:spPr>
      </p:pic>
      <p:pic>
        <p:nvPicPr>
          <p:cNvPr id="33" name="Picture 32" descr="A picture containing room&#10;&#10;Description automatically generated">
            <a:extLst>
              <a:ext uri="{FF2B5EF4-FFF2-40B4-BE49-F238E27FC236}">
                <a16:creationId xmlns:a16="http://schemas.microsoft.com/office/drawing/2014/main" id="{928E11A8-CE74-21DE-2C44-8FB669800F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300" y="2238649"/>
            <a:ext cx="4586782" cy="3213051"/>
          </a:xfrm>
          <a:prstGeom prst="rect">
            <a:avLst/>
          </a:prstGeom>
        </p:spPr>
      </p:pic>
    </p:spTree>
    <p:extLst>
      <p:ext uri="{BB962C8B-B14F-4D97-AF65-F5344CB8AC3E}">
        <p14:creationId xmlns:p14="http://schemas.microsoft.com/office/powerpoint/2010/main" val="28092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42"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046988"/>
          </a:xfrm>
          <a:prstGeom prst="rect">
            <a:avLst/>
          </a:prstGeom>
          <a:noFill/>
        </p:spPr>
        <p:txBody>
          <a:bodyPr wrap="square" lIns="0" tIns="0" rIns="0" bIns="0" rtlCol="0">
            <a:spAutoFit/>
          </a:bodyPr>
          <a:lstStyle/>
          <a:p>
            <a:pPr lvl="0" algn="just"/>
            <a:r>
              <a:rPr lang="vi-VN" sz="3300" b="1" dirty="0">
                <a:solidFill>
                  <a:prstClr val="black"/>
                </a:solidFill>
                <a:latin typeface="Calibri" panose="020F0502020204030204" pitchFamily="34" charset="0"/>
                <a:cs typeface="Calibri" panose="020F0502020204030204" pitchFamily="34" charset="0"/>
              </a:rPr>
              <a:t>Thường xuyên hỏi thăm sức khỏe, bóp vai cho Ông, chải tóc cho Bà, lễ phép mời Ông Bà ăn hoa quả… </a:t>
            </a:r>
            <a:r>
              <a:rPr lang="en-US" sz="3300" b="1" dirty="0">
                <a:solidFill>
                  <a:prstClr val="black"/>
                </a:solidFill>
                <a:latin typeface="Calibri" panose="020F0502020204030204" pitchFamily="34" charset="0"/>
                <a:cs typeface="Calibri" panose="020F0502020204030204" pitchFamily="34" charset="0"/>
              </a:rPr>
              <a:t>t</a:t>
            </a:r>
            <a:r>
              <a:rPr lang="vi-VN" sz="3300" b="1" dirty="0">
                <a:solidFill>
                  <a:prstClr val="black"/>
                </a:solidFill>
                <a:latin typeface="Calibri" panose="020F0502020204030204" pitchFamily="34" charset="0"/>
                <a:cs typeface="Calibri" panose="020F0502020204030204" pitchFamily="34" charset="0"/>
              </a:rPr>
              <a:t>hể hiện sự quan tâm chăm sóc Ông Bà. Hành vi hai chị em cãi nhau ầm ĩ bên giường Bà ốm là biểu hiện sự thờ ơ chưa quan tâm tới Ông Bà.</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14504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4ED8E0B8-8EB3-2235-A594-AB93495C9FC6}"/>
              </a:ext>
            </a:extLst>
          </p:cNvPr>
          <p:cNvPicPr>
            <a:picLocks noChangeAspect="1"/>
          </p:cNvPicPr>
          <p:nvPr/>
        </p:nvPicPr>
        <p:blipFill>
          <a:blip r:embed="rId5"/>
          <a:stretch>
            <a:fillRect/>
          </a:stretch>
        </p:blipFill>
        <p:spPr>
          <a:xfrm>
            <a:off x="4007453" y="2637198"/>
            <a:ext cx="6596444" cy="1926503"/>
          </a:xfrm>
          <a:prstGeom prst="rect">
            <a:avLst/>
          </a:prstGeom>
        </p:spPr>
      </p:pic>
    </p:spTree>
    <p:custDataLst>
      <p:tags r:id="rId1"/>
    </p:custDataLst>
    <p:extLst>
      <p:ext uri="{BB962C8B-B14F-4D97-AF65-F5344CB8AC3E}">
        <p14:creationId xmlns:p14="http://schemas.microsoft.com/office/powerpoint/2010/main" val="2325705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4"/>
            <a:ext cx="10981281" cy="811392"/>
          </a:xfrm>
          <a:custGeom>
            <a:avLst/>
            <a:gdLst>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811392" fill="none" extrusionOk="0">
                <a:moveTo>
                  <a:pt x="0" y="81219"/>
                </a:moveTo>
                <a:cubicBezTo>
                  <a:pt x="6303" y="91330"/>
                  <a:pt x="305154" y="-44779"/>
                  <a:pt x="470539" y="0"/>
                </a:cubicBezTo>
                <a:cubicBezTo>
                  <a:pt x="4178663" y="43311"/>
                  <a:pt x="8117116" y="-238195"/>
                  <a:pt x="10510741" y="0"/>
                </a:cubicBezTo>
                <a:cubicBezTo>
                  <a:pt x="10736472" y="-2682"/>
                  <a:pt x="11011673" y="24452"/>
                  <a:pt x="10981281" y="81219"/>
                </a:cubicBezTo>
                <a:cubicBezTo>
                  <a:pt x="10973245" y="341206"/>
                  <a:pt x="11173818" y="505001"/>
                  <a:pt x="10981281" y="730171"/>
                </a:cubicBezTo>
                <a:cubicBezTo>
                  <a:pt x="10939602" y="800112"/>
                  <a:pt x="10835642" y="809612"/>
                  <a:pt x="10510741" y="811392"/>
                </a:cubicBezTo>
                <a:cubicBezTo>
                  <a:pt x="7940792" y="699438"/>
                  <a:pt x="3824933" y="785159"/>
                  <a:pt x="470539" y="811392"/>
                </a:cubicBezTo>
                <a:cubicBezTo>
                  <a:pt x="201156" y="787532"/>
                  <a:pt x="688" y="793936"/>
                  <a:pt x="0" y="730171"/>
                </a:cubicBezTo>
                <a:cubicBezTo>
                  <a:pt x="-233932" y="444229"/>
                  <a:pt x="8929" y="274587"/>
                  <a:pt x="0" y="81219"/>
                </a:cubicBezTo>
                <a:close/>
              </a:path>
              <a:path w="10981281" h="811392" stroke="0" extrusionOk="0">
                <a:moveTo>
                  <a:pt x="0" y="81219"/>
                </a:moveTo>
                <a:cubicBezTo>
                  <a:pt x="-45198" y="62931"/>
                  <a:pt x="265048" y="-69837"/>
                  <a:pt x="470539" y="0"/>
                </a:cubicBezTo>
                <a:cubicBezTo>
                  <a:pt x="3740183" y="-682504"/>
                  <a:pt x="5396549" y="477770"/>
                  <a:pt x="10510741" y="0"/>
                </a:cubicBezTo>
                <a:cubicBezTo>
                  <a:pt x="10734788" y="-386"/>
                  <a:pt x="10994305" y="55135"/>
                  <a:pt x="10981281" y="81219"/>
                </a:cubicBezTo>
                <a:cubicBezTo>
                  <a:pt x="10929169" y="269823"/>
                  <a:pt x="11238314" y="518293"/>
                  <a:pt x="10981281" y="730171"/>
                </a:cubicBezTo>
                <a:cubicBezTo>
                  <a:pt x="10980707" y="785408"/>
                  <a:pt x="10754255" y="808180"/>
                  <a:pt x="10510741" y="811392"/>
                </a:cubicBezTo>
                <a:cubicBezTo>
                  <a:pt x="6952983" y="871658"/>
                  <a:pt x="2706590" y="790465"/>
                  <a:pt x="470539" y="811392"/>
                </a:cubicBezTo>
                <a:cubicBezTo>
                  <a:pt x="197484" y="793155"/>
                  <a:pt x="4281" y="765098"/>
                  <a:pt x="0" y="730171"/>
                </a:cubicBezTo>
                <a:cubicBezTo>
                  <a:pt x="-207380" y="488385"/>
                  <a:pt x="-150307" y="344010"/>
                  <a:pt x="0" y="81219"/>
                </a:cubicBezTo>
                <a:close/>
              </a:path>
              <a:path w="10981281" h="811392" fill="none" stroke="0" extrusionOk="0">
                <a:moveTo>
                  <a:pt x="0" y="81219"/>
                </a:moveTo>
                <a:cubicBezTo>
                  <a:pt x="-14193" y="9903"/>
                  <a:pt x="270250" y="19650"/>
                  <a:pt x="470539" y="0"/>
                </a:cubicBezTo>
                <a:cubicBezTo>
                  <a:pt x="3554280" y="234379"/>
                  <a:pt x="8183973" y="-80164"/>
                  <a:pt x="10510741" y="0"/>
                </a:cubicBezTo>
                <a:cubicBezTo>
                  <a:pt x="10756147" y="3804"/>
                  <a:pt x="11009570" y="31400"/>
                  <a:pt x="10981281" y="81219"/>
                </a:cubicBezTo>
                <a:cubicBezTo>
                  <a:pt x="10930607" y="379852"/>
                  <a:pt x="11159540" y="472983"/>
                  <a:pt x="10981281" y="730171"/>
                </a:cubicBezTo>
                <a:cubicBezTo>
                  <a:pt x="10958951" y="788991"/>
                  <a:pt x="10772951" y="771810"/>
                  <a:pt x="10510741" y="811392"/>
                </a:cubicBezTo>
                <a:cubicBezTo>
                  <a:pt x="7579924" y="615369"/>
                  <a:pt x="5418485" y="1012179"/>
                  <a:pt x="470539" y="811392"/>
                </a:cubicBezTo>
                <a:cubicBezTo>
                  <a:pt x="204894" y="806186"/>
                  <a:pt x="15827" y="781768"/>
                  <a:pt x="0" y="730171"/>
                </a:cubicBezTo>
                <a:cubicBezTo>
                  <a:pt x="-245666" y="506388"/>
                  <a:pt x="-43926" y="313703"/>
                  <a:pt x="0" y="81219"/>
                </a:cubicBezTo>
                <a:close/>
              </a:path>
              <a:path w="10981281" h="811392" fill="none" stroke="0" extrusionOk="0">
                <a:moveTo>
                  <a:pt x="0" y="81219"/>
                </a:moveTo>
                <a:cubicBezTo>
                  <a:pt x="1194" y="39391"/>
                  <a:pt x="291015" y="-12252"/>
                  <a:pt x="470539" y="0"/>
                </a:cubicBezTo>
                <a:cubicBezTo>
                  <a:pt x="3789255" y="102347"/>
                  <a:pt x="8269491" y="-276682"/>
                  <a:pt x="10510741" y="0"/>
                </a:cubicBezTo>
                <a:cubicBezTo>
                  <a:pt x="10740380" y="-1526"/>
                  <a:pt x="11010217" y="33949"/>
                  <a:pt x="10981281" y="81219"/>
                </a:cubicBezTo>
                <a:cubicBezTo>
                  <a:pt x="10944307" y="395773"/>
                  <a:pt x="11165132" y="488365"/>
                  <a:pt x="10981281" y="730171"/>
                </a:cubicBezTo>
                <a:cubicBezTo>
                  <a:pt x="10942323" y="805885"/>
                  <a:pt x="10816281" y="807837"/>
                  <a:pt x="10510741" y="811392"/>
                </a:cubicBezTo>
                <a:cubicBezTo>
                  <a:pt x="6345591" y="748123"/>
                  <a:pt x="2437735" y="673566"/>
                  <a:pt x="470539" y="811392"/>
                </a:cubicBezTo>
                <a:cubicBezTo>
                  <a:pt x="201485" y="794313"/>
                  <a:pt x="10515" y="785688"/>
                  <a:pt x="0" y="730171"/>
                </a:cubicBezTo>
                <a:cubicBezTo>
                  <a:pt x="-264263" y="470852"/>
                  <a:pt x="18044" y="289124"/>
                  <a:pt x="0" y="81219"/>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582835" y="231129"/>
            <a:ext cx="987574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Em</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có</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lời</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khuyên</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gì</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dành</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cho</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bạn</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t>
            </a: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5" name="Picture 4" descr="A close up of a sign&#10;&#10;Description automatically generated">
            <a:extLst>
              <a:ext uri="{FF2B5EF4-FFF2-40B4-BE49-F238E27FC236}">
                <a16:creationId xmlns:a16="http://schemas.microsoft.com/office/drawing/2014/main" id="{FF44B5E8-36E4-9596-02FC-46879D0956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550" y="2114550"/>
            <a:ext cx="5983800" cy="4105274"/>
          </a:xfrm>
          <a:prstGeom prst="rect">
            <a:avLst/>
          </a:prstGeom>
        </p:spPr>
      </p:pic>
      <p:sp>
        <p:nvSpPr>
          <p:cNvPr id="225" name="Cuộn: Ngang 18">
            <a:extLst>
              <a:ext uri="{FF2B5EF4-FFF2-40B4-BE49-F238E27FC236}">
                <a16:creationId xmlns:a16="http://schemas.microsoft.com/office/drawing/2014/main" id="{BAA51BC9-0BBE-BD6A-475A-28F2B0740446}"/>
              </a:ext>
            </a:extLst>
          </p:cNvPr>
          <p:cNvSpPr/>
          <p:nvPr/>
        </p:nvSpPr>
        <p:spPr>
          <a:xfrm>
            <a:off x="5301486" y="982346"/>
            <a:ext cx="6768594" cy="2980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Hộp Văn bản 15">
            <a:extLst>
              <a:ext uri="{FF2B5EF4-FFF2-40B4-BE49-F238E27FC236}">
                <a16:creationId xmlns:a16="http://schemas.microsoft.com/office/drawing/2014/main" id="{040068D0-4FF5-D57B-249A-6B6FFD17F96E}"/>
              </a:ext>
            </a:extLst>
          </p:cNvPr>
          <p:cNvSpPr txBox="1"/>
          <p:nvPr/>
        </p:nvSpPr>
        <p:spPr>
          <a:xfrm>
            <a:off x="5605070" y="1517494"/>
            <a:ext cx="6493146" cy="1661993"/>
          </a:xfrm>
          <a:prstGeom prst="rect">
            <a:avLst/>
          </a:prstGeom>
          <a:noFill/>
        </p:spPr>
        <p:txBody>
          <a:bodyPr wrap="square" rtlCol="0">
            <a:spAutoFit/>
          </a:bodyPr>
          <a:lstStyle/>
          <a:p>
            <a:pPr algn="ctr"/>
            <a:r>
              <a:rPr lang="vi-VN" sz="3400" dirty="0"/>
              <a:t>Em nên hỏi han quan tâm dìu dắt ông lên cầu thang, không nên vô tâm bỏ đi chơi như vậy.</a:t>
            </a:r>
            <a:endParaRPr lang="en-US" sz="3400" dirty="0"/>
          </a:p>
        </p:txBody>
      </p:sp>
      <p:pic>
        <p:nvPicPr>
          <p:cNvPr id="227" name="Hình ảnh 22" descr="Ảnh có chứa mẫu họa&#10;&#10;Mô tả được tạo tự động">
            <a:extLst>
              <a:ext uri="{FF2B5EF4-FFF2-40B4-BE49-F238E27FC236}">
                <a16:creationId xmlns:a16="http://schemas.microsoft.com/office/drawing/2014/main" id="{EF9593AA-BD39-8397-1BFF-8B6DF704CF13}"/>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219593" y="3659095"/>
            <a:ext cx="3487293" cy="3462197"/>
          </a:xfrm>
          <a:prstGeom prst="rect">
            <a:avLst/>
          </a:prstGeom>
        </p:spPr>
      </p:pic>
    </p:spTree>
    <p:custDataLst>
      <p:tags r:id="rId1"/>
    </p:custDataLst>
    <p:extLst>
      <p:ext uri="{BB962C8B-B14F-4D97-AF65-F5344CB8AC3E}">
        <p14:creationId xmlns:p14="http://schemas.microsoft.com/office/powerpoint/2010/main" val="41074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barn(inVertical)">
                                      <p:cBhvr>
                                        <p:cTn id="13" dur="500"/>
                                        <p:tgtEl>
                                          <p:spTgt spid="2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5"/>
                                        </p:tgtEl>
                                        <p:attrNameLst>
                                          <p:attrName>style.visibility</p:attrName>
                                        </p:attrNameLst>
                                      </p:cBhvr>
                                      <p:to>
                                        <p:strVal val="visible"/>
                                      </p:to>
                                    </p:set>
                                    <p:animEffect transition="in" filter="barn(inVertical)">
                                      <p:cBhvr>
                                        <p:cTn id="16" dur="500"/>
                                        <p:tgtEl>
                                          <p:spTgt spid="225"/>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27"/>
                                        </p:tgtEl>
                                        <p:attrNameLst>
                                          <p:attrName>r</p:attrName>
                                        </p:attrNameLst>
                                      </p:cBhvr>
                                    </p:animRot>
                                    <p:animRot by="-240000">
                                      <p:cBhvr>
                                        <p:cTn id="19" dur="200" fill="hold">
                                          <p:stCondLst>
                                            <p:cond delay="200"/>
                                          </p:stCondLst>
                                        </p:cTn>
                                        <p:tgtEl>
                                          <p:spTgt spid="227"/>
                                        </p:tgtEl>
                                        <p:attrNameLst>
                                          <p:attrName>r</p:attrName>
                                        </p:attrNameLst>
                                      </p:cBhvr>
                                    </p:animRot>
                                    <p:animRot by="240000">
                                      <p:cBhvr>
                                        <p:cTn id="20" dur="200" fill="hold">
                                          <p:stCondLst>
                                            <p:cond delay="400"/>
                                          </p:stCondLst>
                                        </p:cTn>
                                        <p:tgtEl>
                                          <p:spTgt spid="227"/>
                                        </p:tgtEl>
                                        <p:attrNameLst>
                                          <p:attrName>r</p:attrName>
                                        </p:attrNameLst>
                                      </p:cBhvr>
                                    </p:animRot>
                                    <p:animRot by="-240000">
                                      <p:cBhvr>
                                        <p:cTn id="21" dur="200" fill="hold">
                                          <p:stCondLst>
                                            <p:cond delay="600"/>
                                          </p:stCondLst>
                                        </p:cTn>
                                        <p:tgtEl>
                                          <p:spTgt spid="227"/>
                                        </p:tgtEl>
                                        <p:attrNameLst>
                                          <p:attrName>r</p:attrName>
                                        </p:attrNameLst>
                                      </p:cBhvr>
                                    </p:animRot>
                                    <p:animRot by="120000">
                                      <p:cBhvr>
                                        <p:cTn id="22" dur="200" fill="hold">
                                          <p:stCondLst>
                                            <p:cond delay="800"/>
                                          </p:stCondLst>
                                        </p:cTn>
                                        <p:tgtEl>
                                          <p:spTgt spid="2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609599" y="1145824"/>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rPr>
              <a:t>Tình</a:t>
            </a:r>
            <a:r>
              <a:rPr kumimoji="0" lang="en-US" sz="4000" b="1" i="0" u="none" strike="noStrike" kern="1200" cap="none" spc="0" normalizeH="0" baseline="0" noProof="0" dirty="0">
                <a:ln>
                  <a:noFill/>
                </a:ln>
                <a:solidFill>
                  <a:prstClr val="black"/>
                </a:solidFill>
                <a:effectLst/>
                <a:uLnTx/>
                <a:uFillTx/>
                <a:latin typeface="Calibri" panose="020F0502020204030204"/>
              </a:rPr>
              <a:t> </a:t>
            </a:r>
            <a:r>
              <a:rPr kumimoji="0" lang="en-US" sz="4000" b="1" i="0" u="none" strike="noStrike" kern="1200" cap="none" spc="0" normalizeH="0" baseline="0" noProof="0" dirty="0" err="1">
                <a:ln>
                  <a:noFill/>
                </a:ln>
                <a:solidFill>
                  <a:prstClr val="black"/>
                </a:solidFill>
                <a:effectLst/>
                <a:uLnTx/>
                <a:uFillTx/>
                <a:latin typeface="Calibri" panose="020F0502020204030204"/>
              </a:rPr>
              <a:t>huống</a:t>
            </a:r>
            <a:r>
              <a:rPr kumimoji="0" lang="en-US" sz="4000" b="1" i="0" u="none" strike="noStrike" kern="1200" cap="none" spc="0" normalizeH="0" baseline="0" noProof="0" dirty="0">
                <a:ln>
                  <a:noFill/>
                </a:ln>
                <a:solidFill>
                  <a:prstClr val="black"/>
                </a:solidFill>
                <a:effectLst/>
                <a:uLnTx/>
                <a:uFillTx/>
                <a:latin typeface="Calibri" panose="020F0502020204030204"/>
              </a:rPr>
              <a:t> 1:</a:t>
            </a:r>
          </a:p>
          <a:p>
            <a:pPr lvl="0" algn="just"/>
            <a:r>
              <a:rPr lang="en-US" sz="4000" dirty="0" err="1">
                <a:solidFill>
                  <a:prstClr val="black"/>
                </a:solidFill>
              </a:rPr>
              <a:t>Bà</a:t>
            </a:r>
            <a:r>
              <a:rPr lang="en-US" sz="4000" dirty="0">
                <a:solidFill>
                  <a:prstClr val="black"/>
                </a:solidFill>
              </a:rPr>
              <a:t> </a:t>
            </a:r>
            <a:r>
              <a:rPr lang="en-US" sz="4000" dirty="0" err="1">
                <a:solidFill>
                  <a:prstClr val="black"/>
                </a:solidFill>
              </a:rPr>
              <a:t>bị</a:t>
            </a:r>
            <a:r>
              <a:rPr lang="en-US" sz="4000" dirty="0">
                <a:solidFill>
                  <a:prstClr val="black"/>
                </a:solidFill>
              </a:rPr>
              <a:t> </a:t>
            </a:r>
            <a:r>
              <a:rPr lang="en-US" sz="4000" dirty="0" err="1">
                <a:solidFill>
                  <a:prstClr val="black"/>
                </a:solidFill>
              </a:rPr>
              <a:t>ốm</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làm</a:t>
            </a:r>
            <a:r>
              <a:rPr lang="en-US" sz="4000" dirty="0">
                <a:solidFill>
                  <a:prstClr val="black"/>
                </a:solidFill>
              </a:rPr>
              <a:t> </a:t>
            </a:r>
            <a:r>
              <a:rPr lang="en-US" sz="4000" dirty="0" err="1">
                <a:solidFill>
                  <a:prstClr val="black"/>
                </a:solidFill>
              </a:rPr>
              <a:t>gì</a:t>
            </a:r>
            <a:r>
              <a:rPr lang="en-US" sz="4000" dirty="0">
                <a:solidFill>
                  <a:prstClr val="black"/>
                </a:solidFill>
              </a:rPr>
              <a:t> </a:t>
            </a:r>
            <a:r>
              <a:rPr lang="en-US" sz="4000" dirty="0" err="1">
                <a:solidFill>
                  <a:prstClr val="black"/>
                </a:solidFill>
              </a:rPr>
              <a:t>để</a:t>
            </a:r>
            <a:r>
              <a:rPr lang="en-US" sz="4000" dirty="0">
                <a:solidFill>
                  <a:prstClr val="black"/>
                </a:solidFill>
              </a:rPr>
              <a:t> </a:t>
            </a:r>
            <a:r>
              <a:rPr lang="en-US" sz="4000" dirty="0" err="1">
                <a:solidFill>
                  <a:prstClr val="black"/>
                </a:solidFill>
              </a:rPr>
              <a:t>chăm</a:t>
            </a:r>
            <a:r>
              <a:rPr lang="en-US" sz="4000" dirty="0">
                <a:solidFill>
                  <a:prstClr val="black"/>
                </a:solidFill>
              </a:rPr>
              <a:t> </a:t>
            </a:r>
            <a:r>
              <a:rPr lang="en-US" sz="4000" dirty="0" err="1">
                <a:solidFill>
                  <a:prstClr val="black"/>
                </a:solidFill>
              </a:rPr>
              <a:t>sóc</a:t>
            </a:r>
            <a:r>
              <a:rPr lang="en-US" sz="4000" dirty="0">
                <a:solidFill>
                  <a:prstClr val="black"/>
                </a:solidFill>
              </a:rPr>
              <a:t> </a:t>
            </a:r>
            <a:r>
              <a:rPr lang="en-US" sz="4000" dirty="0" err="1">
                <a:solidFill>
                  <a:prstClr val="black"/>
                </a:solidFill>
              </a:rPr>
              <a:t>bà</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6353176" y="1171222"/>
            <a:ext cx="5394324" cy="2791177"/>
          </a:xfrm>
          <a:custGeom>
            <a:avLst/>
            <a:gdLst>
              <a:gd name="connsiteX0" fmla="*/ 0 w 5394324"/>
              <a:gd name="connsiteY0" fmla="*/ 465205 h 2791177"/>
              <a:gd name="connsiteX1" fmla="*/ 465205 w 5394324"/>
              <a:gd name="connsiteY1" fmla="*/ 0 h 2791177"/>
              <a:gd name="connsiteX2" fmla="*/ 4929119 w 5394324"/>
              <a:gd name="connsiteY2" fmla="*/ 0 h 2791177"/>
              <a:gd name="connsiteX3" fmla="*/ 5394324 w 5394324"/>
              <a:gd name="connsiteY3" fmla="*/ 465205 h 2791177"/>
              <a:gd name="connsiteX4" fmla="*/ 5394324 w 5394324"/>
              <a:gd name="connsiteY4" fmla="*/ 2325972 h 2791177"/>
              <a:gd name="connsiteX5" fmla="*/ 4929119 w 5394324"/>
              <a:gd name="connsiteY5" fmla="*/ 2791177 h 2791177"/>
              <a:gd name="connsiteX6" fmla="*/ 465205 w 5394324"/>
              <a:gd name="connsiteY6" fmla="*/ 2791177 h 2791177"/>
              <a:gd name="connsiteX7" fmla="*/ 0 w 5394324"/>
              <a:gd name="connsiteY7" fmla="*/ 2325972 h 2791177"/>
              <a:gd name="connsiteX8" fmla="*/ 0 w 5394324"/>
              <a:gd name="connsiteY8" fmla="*/ 465205 h 27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324" h="2791177" fill="none" extrusionOk="0">
                <a:moveTo>
                  <a:pt x="0" y="465205"/>
                </a:moveTo>
                <a:cubicBezTo>
                  <a:pt x="-25812" y="233016"/>
                  <a:pt x="187235" y="6830"/>
                  <a:pt x="465205" y="0"/>
                </a:cubicBezTo>
                <a:cubicBezTo>
                  <a:pt x="1151316" y="-88141"/>
                  <a:pt x="3927888" y="-30127"/>
                  <a:pt x="4929119" y="0"/>
                </a:cubicBezTo>
                <a:cubicBezTo>
                  <a:pt x="5180742" y="-15348"/>
                  <a:pt x="5400076" y="206327"/>
                  <a:pt x="5394324" y="465205"/>
                </a:cubicBezTo>
                <a:cubicBezTo>
                  <a:pt x="5337448" y="864581"/>
                  <a:pt x="5434736" y="2091172"/>
                  <a:pt x="5394324" y="2325972"/>
                </a:cubicBezTo>
                <a:cubicBezTo>
                  <a:pt x="5422156" y="2606628"/>
                  <a:pt x="5195076" y="2799987"/>
                  <a:pt x="4929119" y="2791177"/>
                </a:cubicBezTo>
                <a:cubicBezTo>
                  <a:pt x="3728587" y="2633785"/>
                  <a:pt x="1968268" y="2773399"/>
                  <a:pt x="465205" y="2791177"/>
                </a:cubicBezTo>
                <a:cubicBezTo>
                  <a:pt x="203443" y="2784396"/>
                  <a:pt x="-1667" y="2570960"/>
                  <a:pt x="0" y="2325972"/>
                </a:cubicBezTo>
                <a:cubicBezTo>
                  <a:pt x="110239" y="1564919"/>
                  <a:pt x="36950" y="1234062"/>
                  <a:pt x="0" y="465205"/>
                </a:cubicBezTo>
                <a:close/>
              </a:path>
              <a:path w="5394324" h="2791177" stroke="0" extrusionOk="0">
                <a:moveTo>
                  <a:pt x="0" y="465205"/>
                </a:moveTo>
                <a:cubicBezTo>
                  <a:pt x="-9152" y="208487"/>
                  <a:pt x="192335" y="-25070"/>
                  <a:pt x="465205" y="0"/>
                </a:cubicBezTo>
                <a:cubicBezTo>
                  <a:pt x="1756660" y="35450"/>
                  <a:pt x="3758986" y="37244"/>
                  <a:pt x="4929119" y="0"/>
                </a:cubicBezTo>
                <a:cubicBezTo>
                  <a:pt x="5199600" y="-34946"/>
                  <a:pt x="5381224" y="207717"/>
                  <a:pt x="5394324" y="465205"/>
                </a:cubicBezTo>
                <a:cubicBezTo>
                  <a:pt x="5363146" y="957886"/>
                  <a:pt x="5313610" y="1751777"/>
                  <a:pt x="5394324" y="2325972"/>
                </a:cubicBezTo>
                <a:cubicBezTo>
                  <a:pt x="5427112" y="2578362"/>
                  <a:pt x="5176587" y="2765705"/>
                  <a:pt x="4929119" y="2791177"/>
                </a:cubicBezTo>
                <a:cubicBezTo>
                  <a:pt x="4101529" y="2769672"/>
                  <a:pt x="1423033" y="2919304"/>
                  <a:pt x="465205" y="2791177"/>
                </a:cubicBezTo>
                <a:cubicBezTo>
                  <a:pt x="245666" y="2769089"/>
                  <a:pt x="8320" y="2586983"/>
                  <a:pt x="0" y="2325972"/>
                </a:cubicBezTo>
                <a:cubicBezTo>
                  <a:pt x="-45647" y="1598211"/>
                  <a:pt x="-4835" y="663131"/>
                  <a:pt x="0" y="46520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rPr>
              <a:t>Tình</a:t>
            </a:r>
            <a:r>
              <a:rPr kumimoji="0" lang="en-US" sz="3600" b="1" i="0" u="none" strike="noStrike" kern="1200" cap="none" spc="0" normalizeH="0" baseline="0" noProof="0" dirty="0">
                <a:ln>
                  <a:noFill/>
                </a:ln>
                <a:solidFill>
                  <a:prstClr val="black"/>
                </a:solidFill>
                <a:effectLst/>
                <a:uLnTx/>
                <a:uFillTx/>
                <a:latin typeface="Calibri" panose="020F0502020204030204"/>
              </a:rPr>
              <a:t> </a:t>
            </a:r>
            <a:r>
              <a:rPr kumimoji="0" lang="en-US" sz="3600" b="1" i="0" u="none" strike="noStrike" kern="1200" cap="none" spc="0" normalizeH="0" baseline="0" noProof="0" dirty="0" err="1">
                <a:ln>
                  <a:noFill/>
                </a:ln>
                <a:solidFill>
                  <a:prstClr val="black"/>
                </a:solidFill>
                <a:effectLst/>
                <a:uLnTx/>
                <a:uFillTx/>
                <a:latin typeface="Calibri" panose="020F0502020204030204"/>
              </a:rPr>
              <a:t>huống</a:t>
            </a:r>
            <a:r>
              <a:rPr kumimoji="0" lang="en-US" sz="3600" b="1" i="0" u="none" strike="noStrike" kern="1200" cap="none" spc="0" normalizeH="0" baseline="0" noProof="0" dirty="0">
                <a:ln>
                  <a:noFill/>
                </a:ln>
                <a:solidFill>
                  <a:prstClr val="black"/>
                </a:solidFill>
                <a:effectLst/>
                <a:uLnTx/>
                <a:uFillTx/>
                <a:latin typeface="Calibri" panose="020F0502020204030204"/>
              </a:rPr>
              <a:t> 2:</a:t>
            </a:r>
          </a:p>
          <a:p>
            <a:pPr lvl="0" algn="just"/>
            <a:r>
              <a:rPr lang="vi-VN" sz="3600" dirty="0">
                <a:solidFill>
                  <a:prstClr val="black"/>
                </a:solidFill>
                <a:latin typeface="Calibri" panose="020F0502020204030204"/>
              </a:rPr>
              <a:t>Ăn cơm xong, Mẹ lấy trái cây lên, em làm gì để thể hiện sự quan tâm đối với Ông Bà?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pic>
        <p:nvPicPr>
          <p:cNvPr id="3" name="Picture 2">
            <a:extLst>
              <a:ext uri="{FF2B5EF4-FFF2-40B4-BE49-F238E27FC236}">
                <a16:creationId xmlns:a16="http://schemas.microsoft.com/office/drawing/2014/main" id="{3AFE6B0D-462F-B27A-BCFC-E8AAF3D96DEB}"/>
              </a:ext>
            </a:extLst>
          </p:cNvPr>
          <p:cNvPicPr>
            <a:picLocks noChangeAspect="1"/>
          </p:cNvPicPr>
          <p:nvPr/>
        </p:nvPicPr>
        <p:blipFill>
          <a:blip r:embed="rId4"/>
          <a:stretch>
            <a:fillRect/>
          </a:stretch>
        </p:blipFill>
        <p:spPr>
          <a:xfrm>
            <a:off x="2927286" y="-106369"/>
            <a:ext cx="7328027" cy="1603387"/>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172584"/>
            <a:ext cx="7251310" cy="3770263"/>
          </a:xfrm>
          <a:prstGeom prst="rect">
            <a:avLst/>
          </a:prstGeom>
          <a:noFill/>
        </p:spPr>
        <p:txBody>
          <a:bodyPr wrap="square" lIns="0" tIns="0" rIns="0" bIns="0" rtlCol="0">
            <a:spAutoFit/>
          </a:bodyPr>
          <a:lstStyle/>
          <a:p>
            <a:pPr lvl="0" algn="just"/>
            <a:r>
              <a:rPr lang="vi-VN" sz="3500" b="1" dirty="0">
                <a:solidFill>
                  <a:prstClr val="black"/>
                </a:solidFill>
                <a:latin typeface="Calibri" panose="020F0502020204030204" pitchFamily="34" charset="0"/>
                <a:cs typeface="Calibri" panose="020F0502020204030204" pitchFamily="34" charset="0"/>
              </a:rPr>
              <a:t>Em có thể làm đc nhiều việc thể hiện hiên sự quan tâm, chăm sóc Ông bà thường xuyên gọi điện thăm hỏi sức khỏe Ông Bà (nếu không sống cùng Ông Bà), mời Ông Bà ăn hoa quả, nước, chia sẻ niềm vui của mình đối với Ông Bà,…</a:t>
            </a:r>
            <a:endParaRPr kumimoji="0" lang="en-US" sz="35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898825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E1A21-EFFD-B4E6-E334-AEC38C5CED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790575" y="2000791"/>
            <a:ext cx="3229769" cy="4583077"/>
          </a:xfrm>
          <a:prstGeom prst="rect">
            <a:avLst/>
          </a:prstGeom>
        </p:spPr>
      </p:pic>
      <p:sp>
        <p:nvSpPr>
          <p:cNvPr id="3" name="TextBox 2">
            <a:extLst>
              <a:ext uri="{FF2B5EF4-FFF2-40B4-BE49-F238E27FC236}">
                <a16:creationId xmlns:a16="http://schemas.microsoft.com/office/drawing/2014/main" id="{05FC869D-EA1B-A04E-7A69-904A32728298}"/>
              </a:ext>
            </a:extLst>
          </p:cNvPr>
          <p:cNvSpPr txBox="1"/>
          <p:nvPr/>
        </p:nvSpPr>
        <p:spPr>
          <a:xfrm>
            <a:off x="2945159" y="695867"/>
            <a:ext cx="8932515" cy="1323439"/>
          </a:xfrm>
          <a:prstGeom prst="rect">
            <a:avLst/>
          </a:prstGeom>
          <a:noFill/>
        </p:spPr>
        <p:txBody>
          <a:bodyPr wrap="square" rtlCol="0">
            <a:spAutoFit/>
          </a:bodyPr>
          <a:lstStyle/>
          <a:p>
            <a:pPr algn="ctr"/>
            <a:r>
              <a:rPr lang="en-US" sz="4000" dirty="0">
                <a:solidFill>
                  <a:srgbClr val="0199DB"/>
                </a:solidFill>
                <a:latin typeface="iCiel Cadena" panose="02000503000000020004" pitchFamily="2" charset="77"/>
                <a:cs typeface="iCiel Cucho Bold" pitchFamily="50" charset="0"/>
              </a:rPr>
              <a:t>Quan </a:t>
            </a:r>
            <a:r>
              <a:rPr lang="en-US" sz="4000" dirty="0" err="1">
                <a:solidFill>
                  <a:srgbClr val="0199DB"/>
                </a:solidFill>
                <a:latin typeface="iCiel Cadena" panose="02000503000000020004" pitchFamily="2" charset="77"/>
                <a:cs typeface="iCiel Cucho Bold" pitchFamily="50" charset="0"/>
              </a:rPr>
              <a:t>tâm</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chăm</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sóc</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ông</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bà</a:t>
            </a:r>
            <a:endParaRPr lang="vi-VN" sz="4000" dirty="0">
              <a:solidFill>
                <a:srgbClr val="0199DB"/>
              </a:solidFill>
              <a:latin typeface="iCiel Cadena" panose="02000503000000020004" pitchFamily="2" charset="77"/>
              <a:cs typeface="iCiel Cucho Bold" pitchFamily="50" charset="0"/>
            </a:endParaRPr>
          </a:p>
          <a:p>
            <a:pPr algn="ctr"/>
            <a:r>
              <a:rPr lang="en-US" sz="4000" dirty="0" err="1">
                <a:solidFill>
                  <a:srgbClr val="DA098C"/>
                </a:solidFill>
                <a:latin typeface="iCiel Cadena" panose="02000503000000020004" pitchFamily="2" charset="77"/>
                <a:cs typeface="iCiel Cucho Bold" pitchFamily="50" charset="0"/>
              </a:rPr>
              <a:t>Biết</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ơn</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hiếu</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thảo</a:t>
            </a:r>
            <a:r>
              <a:rPr lang="en-US" sz="4000" dirty="0">
                <a:solidFill>
                  <a:srgbClr val="DA098C"/>
                </a:solidFill>
                <a:latin typeface="iCiel Cadena" panose="02000503000000020004" pitchFamily="2" charset="77"/>
                <a:cs typeface="iCiel Cucho Bold" pitchFamily="50" charset="0"/>
              </a:rPr>
              <a:t> – </a:t>
            </a:r>
            <a:r>
              <a:rPr lang="en-US" sz="4000" dirty="0" err="1">
                <a:solidFill>
                  <a:srgbClr val="DA098C"/>
                </a:solidFill>
                <a:latin typeface="iCiel Cadena" panose="02000503000000020004" pitchFamily="2" charset="77"/>
                <a:cs typeface="iCiel Cucho Bold" pitchFamily="50" charset="0"/>
              </a:rPr>
              <a:t>em</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là</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cháu</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ngoan</a:t>
            </a:r>
            <a:endParaRPr lang="vi-VN" sz="4000" dirty="0">
              <a:solidFill>
                <a:srgbClr val="DA098C"/>
              </a:solidFill>
              <a:latin typeface="iCiel Cadena" panose="02000503000000020004" pitchFamily="2" charset="77"/>
              <a:cs typeface="iCiel Cucho Bold" pitchFamily="50" charset="0"/>
            </a:endParaRPr>
          </a:p>
        </p:txBody>
      </p:sp>
    </p:spTree>
    <p:extLst>
      <p:ext uri="{BB962C8B-B14F-4D97-AF65-F5344CB8AC3E}">
        <p14:creationId xmlns:p14="http://schemas.microsoft.com/office/powerpoint/2010/main" val="626648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sp>
        <p:nvSpPr>
          <p:cNvPr id="14" name="文本框 13">
            <a:extLst>
              <a:ext uri="{FF2B5EF4-FFF2-40B4-BE49-F238E27FC236}">
                <a16:creationId xmlns:a16="http://schemas.microsoft.com/office/drawing/2014/main"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12" name="图片 5">
            <a:extLst>
              <a:ext uri="{FF2B5EF4-FFF2-40B4-BE49-F238E27FC236}">
                <a16:creationId xmlns:a16="http://schemas.microsoft.com/office/drawing/2014/main" id="{3C4392E4-02AB-C1BF-EF9C-592E696CB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grpSp>
        <p:nvGrpSpPr>
          <p:cNvPr id="17" name="Group 16">
            <a:extLst>
              <a:ext uri="{FF2B5EF4-FFF2-40B4-BE49-F238E27FC236}">
                <a16:creationId xmlns:a16="http://schemas.microsoft.com/office/drawing/2014/main" id="{8AA3A371-E7D8-E020-EE9A-F482525E53A7}"/>
              </a:ext>
            </a:extLst>
          </p:cNvPr>
          <p:cNvGrpSpPr/>
          <p:nvPr/>
        </p:nvGrpSpPr>
        <p:grpSpPr>
          <a:xfrm>
            <a:off x="0" y="1125382"/>
            <a:ext cx="10825421" cy="2878969"/>
            <a:chOff x="-525723" y="1537506"/>
            <a:chExt cx="10825421" cy="2878969"/>
          </a:xfrm>
        </p:grpSpPr>
        <p:sp>
          <p:nvSpPr>
            <p:cNvPr id="15" name="Cloud 14">
              <a:extLst>
                <a:ext uri="{FF2B5EF4-FFF2-40B4-BE49-F238E27FC236}">
                  <a16:creationId xmlns:a16="http://schemas.microsoft.com/office/drawing/2014/main" id="{B8DA1AD2-5D6C-03AC-656B-287484F6C0AB}"/>
                </a:ext>
              </a:extLst>
            </p:cNvPr>
            <p:cNvSpPr/>
            <p:nvPr/>
          </p:nvSpPr>
          <p:spPr>
            <a:xfrm>
              <a:off x="769180" y="2082766"/>
              <a:ext cx="2394724" cy="1435426"/>
            </a:xfrm>
            <a:prstGeom prst="cloud">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4400"/>
            </a:p>
          </p:txBody>
        </p:sp>
        <p:sp>
          <p:nvSpPr>
            <p:cNvPr id="7" name="TextBox 6">
              <a:extLst>
                <a:ext uri="{FF2B5EF4-FFF2-40B4-BE49-F238E27FC236}">
                  <a16:creationId xmlns:a16="http://schemas.microsoft.com/office/drawing/2014/main" id="{DC807262-0872-A1BB-6974-0F334B883705}"/>
                </a:ext>
              </a:extLst>
            </p:cNvPr>
            <p:cNvSpPr txBox="1"/>
            <p:nvPr/>
          </p:nvSpPr>
          <p:spPr>
            <a:xfrm>
              <a:off x="-525723" y="2292817"/>
              <a:ext cx="10825421" cy="2123658"/>
            </a:xfrm>
            <a:prstGeom prst="rect">
              <a:avLst/>
            </a:prstGeom>
            <a:noFill/>
          </p:spPr>
          <p:txBody>
            <a:bodyPr wrap="square" rtlCol="0">
              <a:spAutoFit/>
            </a:bodyPr>
            <a:lstStyle/>
            <a:p>
              <a:r>
                <a:rPr lang="en-US" sz="6600">
                  <a:solidFill>
                    <a:srgbClr val="00B050"/>
                  </a:solidFill>
                  <a:latin typeface="iCiel Mijas" panose="02000506000000020004" pitchFamily="50" charset="0"/>
                </a:rPr>
                <a:t>        BÀI 7:</a:t>
              </a:r>
              <a:r>
                <a:rPr lang="en-US" sz="6600">
                  <a:latin typeface="iCiel Mijas" panose="02000506000000020004" pitchFamily="50" charset="0"/>
                </a:rPr>
                <a:t>      </a:t>
              </a:r>
              <a:r>
                <a:rPr lang="en-US" sz="6600" b="1">
                  <a:latin typeface="iCiel Mijas" panose="02000506000000020004" pitchFamily="50" charset="0"/>
                </a:rPr>
                <a:t>QUAN TÂM,    </a:t>
              </a:r>
            </a:p>
            <a:p>
              <a:r>
                <a:rPr lang="en-US" sz="6600" b="1">
                  <a:latin typeface="iCiel Mijas" panose="02000506000000020004" pitchFamily="50" charset="0"/>
                </a:rPr>
                <a:t>                  CHĂM SÓC ÔNG BÀ   </a:t>
              </a:r>
            </a:p>
          </p:txBody>
        </p:sp>
        <p:sp>
          <p:nvSpPr>
            <p:cNvPr id="16" name="Sun 15">
              <a:extLst>
                <a:ext uri="{FF2B5EF4-FFF2-40B4-BE49-F238E27FC236}">
                  <a16:creationId xmlns:a16="http://schemas.microsoft.com/office/drawing/2014/main" id="{E858B5BA-48E1-AC3B-750D-B2C78DCAAB21}"/>
                </a:ext>
              </a:extLst>
            </p:cNvPr>
            <p:cNvSpPr/>
            <p:nvPr/>
          </p:nvSpPr>
          <p:spPr>
            <a:xfrm>
              <a:off x="412750" y="1537506"/>
              <a:ext cx="1220297" cy="1090519"/>
            </a:xfrm>
            <a:prstGeom prst="sun">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DA427824-6106-052B-763D-7AF6D46B3259}"/>
              </a:ext>
            </a:extLst>
          </p:cNvPr>
          <p:cNvPicPr>
            <a:picLocks noChangeAspect="1"/>
          </p:cNvPicPr>
          <p:nvPr/>
        </p:nvPicPr>
        <p:blipFill>
          <a:blip r:embed="rId5"/>
          <a:stretch>
            <a:fillRect/>
          </a:stretch>
        </p:blipFill>
        <p:spPr>
          <a:xfrm>
            <a:off x="3474800" y="2324007"/>
            <a:ext cx="6937849" cy="2133785"/>
          </a:xfrm>
          <a:prstGeom prst="rect">
            <a:avLst/>
          </a:prstGeom>
        </p:spPr>
      </p:pic>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8F497-D512-2E73-EE77-A0187AC5A88C}"/>
              </a:ext>
            </a:extLst>
          </p:cNvPr>
          <p:cNvPicPr>
            <a:picLocks noChangeAspect="1"/>
          </p:cNvPicPr>
          <p:nvPr/>
        </p:nvPicPr>
        <p:blipFill rotWithShape="1">
          <a:blip r:embed="rId2">
            <a:extLst>
              <a:ext uri="{28A0092B-C50C-407E-A947-70E740481C1C}">
                <a14:useLocalDpi xmlns:a14="http://schemas.microsoft.com/office/drawing/2010/main" val="0"/>
              </a:ext>
            </a:extLst>
          </a:blip>
          <a:srcRect t="3928" b="3832"/>
          <a:stretch/>
        </p:blipFill>
        <p:spPr>
          <a:xfrm>
            <a:off x="4244526" y="322806"/>
            <a:ext cx="3823504" cy="3106194"/>
          </a:xfrm>
          <a:prstGeom prst="rect">
            <a:avLst/>
          </a:prstGeom>
        </p:spPr>
      </p:pic>
      <p:pic>
        <p:nvPicPr>
          <p:cNvPr id="5" name="Picture 4">
            <a:extLst>
              <a:ext uri="{FF2B5EF4-FFF2-40B4-BE49-F238E27FC236}">
                <a16:creationId xmlns:a16="http://schemas.microsoft.com/office/drawing/2014/main" id="{6860FD3B-D40E-7849-F0C7-E4F3F531A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405" y="120697"/>
            <a:ext cx="3431403" cy="2296826"/>
          </a:xfrm>
          <a:prstGeom prst="rect">
            <a:avLst/>
          </a:prstGeom>
        </p:spPr>
      </p:pic>
      <p:pic>
        <p:nvPicPr>
          <p:cNvPr id="7" name="Picture 6">
            <a:extLst>
              <a:ext uri="{FF2B5EF4-FFF2-40B4-BE49-F238E27FC236}">
                <a16:creationId xmlns:a16="http://schemas.microsoft.com/office/drawing/2014/main" id="{80FBFAE0-D43F-EA68-8CC8-86810C81D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405" y="2417523"/>
            <a:ext cx="3431402" cy="2318515"/>
          </a:xfrm>
          <a:prstGeom prst="rect">
            <a:avLst/>
          </a:prstGeom>
        </p:spPr>
      </p:pic>
      <p:pic>
        <p:nvPicPr>
          <p:cNvPr id="9" name="Picture 8">
            <a:extLst>
              <a:ext uri="{FF2B5EF4-FFF2-40B4-BE49-F238E27FC236}">
                <a16:creationId xmlns:a16="http://schemas.microsoft.com/office/drawing/2014/main" id="{D439156F-5F26-1408-196F-8D1043EA97D7}"/>
              </a:ext>
            </a:extLst>
          </p:cNvPr>
          <p:cNvPicPr>
            <a:picLocks noChangeAspect="1"/>
          </p:cNvPicPr>
          <p:nvPr/>
        </p:nvPicPr>
        <p:blipFill rotWithShape="1">
          <a:blip r:embed="rId5">
            <a:extLst>
              <a:ext uri="{28A0092B-C50C-407E-A947-70E740481C1C}">
                <a14:useLocalDpi xmlns:a14="http://schemas.microsoft.com/office/drawing/2010/main" val="0"/>
              </a:ext>
            </a:extLst>
          </a:blip>
          <a:srcRect l="2135"/>
          <a:stretch/>
        </p:blipFill>
        <p:spPr>
          <a:xfrm>
            <a:off x="3593206" y="3576780"/>
            <a:ext cx="4474824" cy="2898712"/>
          </a:xfrm>
          <a:prstGeom prst="rect">
            <a:avLst/>
          </a:prstGeom>
        </p:spPr>
      </p:pic>
      <p:pic>
        <p:nvPicPr>
          <p:cNvPr id="11" name="Picture 10">
            <a:extLst>
              <a:ext uri="{FF2B5EF4-FFF2-40B4-BE49-F238E27FC236}">
                <a16:creationId xmlns:a16="http://schemas.microsoft.com/office/drawing/2014/main" id="{00772E06-6887-6EF4-96A1-DF34F76C47E9}"/>
              </a:ext>
            </a:extLst>
          </p:cNvPr>
          <p:cNvPicPr>
            <a:picLocks noChangeAspect="1"/>
          </p:cNvPicPr>
          <p:nvPr/>
        </p:nvPicPr>
        <p:blipFill rotWithShape="1">
          <a:blip r:embed="rId6">
            <a:extLst>
              <a:ext uri="{28A0092B-C50C-407E-A947-70E740481C1C}">
                <a14:useLocalDpi xmlns:a14="http://schemas.microsoft.com/office/drawing/2010/main" val="0"/>
              </a:ext>
            </a:extLst>
          </a:blip>
          <a:srcRect t="5206"/>
          <a:stretch/>
        </p:blipFill>
        <p:spPr>
          <a:xfrm>
            <a:off x="8302404" y="4714349"/>
            <a:ext cx="3431402" cy="2091234"/>
          </a:xfrm>
          <a:prstGeom prst="rect">
            <a:avLst/>
          </a:prstGeom>
        </p:spPr>
      </p:pic>
      <p:sp>
        <p:nvSpPr>
          <p:cNvPr id="2" name="Thought Bubble: Cloud 2">
            <a:extLst>
              <a:ext uri="{FF2B5EF4-FFF2-40B4-BE49-F238E27FC236}">
                <a16:creationId xmlns:a16="http://schemas.microsoft.com/office/drawing/2014/main" id="{DE06B8DC-D0F3-A022-6605-FE030F77C79C}"/>
              </a:ext>
            </a:extLst>
          </p:cNvPr>
          <p:cNvSpPr/>
          <p:nvPr/>
        </p:nvSpPr>
        <p:spPr>
          <a:xfrm>
            <a:off x="128790" y="1414882"/>
            <a:ext cx="4089978" cy="1705100"/>
          </a:xfrm>
          <a:prstGeom prst="wedgeRoundRectCallout">
            <a:avLst>
              <a:gd name="adj1" fmla="val 33998"/>
              <a:gd name="adj2" fmla="val 67869"/>
              <a:gd name="adj3" fmla="val 16667"/>
            </a:avLst>
          </a:prstGeom>
          <a:solidFill>
            <a:schemeClr val="accent2">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200" b="1" dirty="0">
              <a:solidFill>
                <a:srgbClr val="26333A"/>
              </a:solidFill>
              <a:latin typeface="Lato" panose="020F0502020204030203" pitchFamily="34" charset="0"/>
              <a:cs typeface="Lato" panose="020F0502020204030203" pitchFamily="34" charset="0"/>
            </a:endParaRPr>
          </a:p>
          <a:p>
            <a:pPr algn="ctr"/>
            <a:r>
              <a:rPr lang="en-GB" sz="3600" b="1">
                <a:solidFill>
                  <a:srgbClr val="26333A"/>
                </a:solidFill>
                <a:latin typeface="Lato" panose="020F0502020204030203" pitchFamily="34" charset="0"/>
                <a:cs typeface="Lato" panose="020F0502020204030203" pitchFamily="34" charset="0"/>
              </a:rPr>
              <a:t>Bạn nhỏ trong tranh đang làm gì?</a:t>
            </a:r>
            <a:endParaRPr lang="en-GB" sz="3600" b="1" dirty="0">
              <a:solidFill>
                <a:srgbClr val="26333A"/>
              </a:solidFill>
              <a:latin typeface="Lato" panose="020F0502020204030203" pitchFamily="34" charset="0"/>
              <a:cs typeface="Lato" panose="020F0502020204030203" pitchFamily="34" charset="0"/>
            </a:endParaRPr>
          </a:p>
          <a:p>
            <a:pPr algn="ctr"/>
            <a:endParaRPr lang="en-US" sz="3200" dirty="0"/>
          </a:p>
        </p:txBody>
      </p:sp>
      <p:sp>
        <p:nvSpPr>
          <p:cNvPr id="4" name="Thought Bubble: Cloud 2">
            <a:extLst>
              <a:ext uri="{FF2B5EF4-FFF2-40B4-BE49-F238E27FC236}">
                <a16:creationId xmlns:a16="http://schemas.microsoft.com/office/drawing/2014/main" id="{D321D945-E585-2DDD-AB91-1EA02F4DD879}"/>
              </a:ext>
            </a:extLst>
          </p:cNvPr>
          <p:cNvSpPr/>
          <p:nvPr/>
        </p:nvSpPr>
        <p:spPr>
          <a:xfrm>
            <a:off x="154548" y="4581492"/>
            <a:ext cx="4089978" cy="1705100"/>
          </a:xfrm>
          <a:prstGeom prst="wedgeRoundRectCallout">
            <a:avLst>
              <a:gd name="adj1" fmla="val 33998"/>
              <a:gd name="adj2" fmla="val 67869"/>
              <a:gd name="adj3" fmla="val 16667"/>
            </a:avLst>
          </a:prstGeom>
          <a:solidFill>
            <a:srgbClr val="FFFF99"/>
          </a:solidFill>
          <a:ln>
            <a:solidFill>
              <a:srgbClr val="FFFF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200" b="1" dirty="0">
              <a:solidFill>
                <a:srgbClr val="26333A"/>
              </a:solidFill>
              <a:latin typeface="Lato" panose="020F0502020204030203" pitchFamily="34" charset="0"/>
              <a:cs typeface="Lato" panose="020F0502020204030203" pitchFamily="34" charset="0"/>
            </a:endParaRPr>
          </a:p>
          <a:p>
            <a:pPr algn="ctr"/>
            <a:r>
              <a:rPr lang="en-GB" sz="3600" b="1">
                <a:solidFill>
                  <a:srgbClr val="26333A"/>
                </a:solidFill>
                <a:latin typeface="Lato" panose="020F0502020204030203" pitchFamily="34" charset="0"/>
                <a:cs typeface="Lato" panose="020F0502020204030203" pitchFamily="34" charset="0"/>
              </a:rPr>
              <a:t>Việc làm đó thể hiện điều gì?</a:t>
            </a:r>
            <a:endParaRPr lang="en-GB" sz="3600" b="1" dirty="0">
              <a:solidFill>
                <a:srgbClr val="26333A"/>
              </a:solidFill>
              <a:latin typeface="Lato" panose="020F0502020204030203" pitchFamily="34" charset="0"/>
              <a:cs typeface="Lato" panose="020F0502020204030203" pitchFamily="34" charset="0"/>
            </a:endParaRPr>
          </a:p>
          <a:p>
            <a:pPr algn="ctr"/>
            <a:endParaRPr lang="en-US" sz="3200" dirty="0"/>
          </a:p>
        </p:txBody>
      </p:sp>
      <p:grpSp>
        <p:nvGrpSpPr>
          <p:cNvPr id="6" name="Group 5">
            <a:extLst>
              <a:ext uri="{FF2B5EF4-FFF2-40B4-BE49-F238E27FC236}">
                <a16:creationId xmlns:a16="http://schemas.microsoft.com/office/drawing/2014/main" id="{9F70834E-C34A-BC26-C50D-A8441DE18EA6}"/>
              </a:ext>
            </a:extLst>
          </p:cNvPr>
          <p:cNvGrpSpPr/>
          <p:nvPr/>
        </p:nvGrpSpPr>
        <p:grpSpPr>
          <a:xfrm>
            <a:off x="-541" y="119804"/>
            <a:ext cx="1430544" cy="1652692"/>
            <a:chOff x="1508965" y="2661296"/>
            <a:chExt cx="2140730" cy="2723073"/>
          </a:xfrm>
        </p:grpSpPr>
        <p:sp>
          <p:nvSpPr>
            <p:cNvPr id="8" name="Oval 6">
              <a:extLst>
                <a:ext uri="{FF2B5EF4-FFF2-40B4-BE49-F238E27FC236}">
                  <a16:creationId xmlns:a16="http://schemas.microsoft.com/office/drawing/2014/main" id="{08AB3066-ECB2-FEE7-B9F4-EBA3D722F8EB}"/>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10" name="Group 134">
              <a:extLst>
                <a:ext uri="{FF2B5EF4-FFF2-40B4-BE49-F238E27FC236}">
                  <a16:creationId xmlns:a16="http://schemas.microsoft.com/office/drawing/2014/main" id="{FE84656D-F369-DF39-A59C-FFD9D7968824}"/>
                </a:ext>
              </a:extLst>
            </p:cNvPr>
            <p:cNvGrpSpPr>
              <a:grpSpLocks noChangeAspect="1"/>
            </p:cNvGrpSpPr>
            <p:nvPr/>
          </p:nvGrpSpPr>
          <p:grpSpPr bwMode="auto">
            <a:xfrm>
              <a:off x="1563518" y="2661296"/>
              <a:ext cx="1937232" cy="2707423"/>
              <a:chOff x="2451" y="294"/>
              <a:chExt cx="2719" cy="3800"/>
            </a:xfrm>
          </p:grpSpPr>
          <p:grpSp>
            <p:nvGrpSpPr>
              <p:cNvPr id="12" name="Group 335">
                <a:extLst>
                  <a:ext uri="{FF2B5EF4-FFF2-40B4-BE49-F238E27FC236}">
                    <a16:creationId xmlns:a16="http://schemas.microsoft.com/office/drawing/2014/main" id="{16825E9B-1FBF-EF6D-0FF6-27F835EF2F52}"/>
                  </a:ext>
                </a:extLst>
              </p:cNvPr>
              <p:cNvGrpSpPr>
                <a:grpSpLocks/>
              </p:cNvGrpSpPr>
              <p:nvPr/>
            </p:nvGrpSpPr>
            <p:grpSpPr bwMode="auto">
              <a:xfrm>
                <a:off x="2451" y="294"/>
                <a:ext cx="2719" cy="3800"/>
                <a:chOff x="2451" y="294"/>
                <a:chExt cx="2719" cy="3800"/>
              </a:xfrm>
            </p:grpSpPr>
            <p:sp>
              <p:nvSpPr>
                <p:cNvPr id="18" name="Oval 136">
                  <a:extLst>
                    <a:ext uri="{FF2B5EF4-FFF2-40B4-BE49-F238E27FC236}">
                      <a16:creationId xmlns:a16="http://schemas.microsoft.com/office/drawing/2014/main" id="{0ABA186E-885D-4F10-518F-FF8EAC5E6CC6}"/>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37">
                  <a:extLst>
                    <a:ext uri="{FF2B5EF4-FFF2-40B4-BE49-F238E27FC236}">
                      <a16:creationId xmlns:a16="http://schemas.microsoft.com/office/drawing/2014/main" id="{64162922-4486-1D77-F906-A4F772D007B4}"/>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38">
                  <a:extLst>
                    <a:ext uri="{FF2B5EF4-FFF2-40B4-BE49-F238E27FC236}">
                      <a16:creationId xmlns:a16="http://schemas.microsoft.com/office/drawing/2014/main" id="{5CD9B887-63DC-8A63-BA7F-D7ABF8331FFE}"/>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39">
                  <a:extLst>
                    <a:ext uri="{FF2B5EF4-FFF2-40B4-BE49-F238E27FC236}">
                      <a16:creationId xmlns:a16="http://schemas.microsoft.com/office/drawing/2014/main" id="{7EFDFFE7-B8F9-86F0-9024-2A04C93D24A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40">
                  <a:extLst>
                    <a:ext uri="{FF2B5EF4-FFF2-40B4-BE49-F238E27FC236}">
                      <a16:creationId xmlns:a16="http://schemas.microsoft.com/office/drawing/2014/main" id="{4CA9A4AF-8350-4F55-3720-2ED749678E35}"/>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41">
                  <a:extLst>
                    <a:ext uri="{FF2B5EF4-FFF2-40B4-BE49-F238E27FC236}">
                      <a16:creationId xmlns:a16="http://schemas.microsoft.com/office/drawing/2014/main" id="{31583606-0683-54F3-B725-5982766F4264}"/>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42">
                  <a:extLst>
                    <a:ext uri="{FF2B5EF4-FFF2-40B4-BE49-F238E27FC236}">
                      <a16:creationId xmlns:a16="http://schemas.microsoft.com/office/drawing/2014/main" id="{70D338C9-2931-5695-3837-2FAA9F2BE9CD}"/>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3">
                  <a:extLst>
                    <a:ext uri="{FF2B5EF4-FFF2-40B4-BE49-F238E27FC236}">
                      <a16:creationId xmlns:a16="http://schemas.microsoft.com/office/drawing/2014/main" id="{B0733D91-40B1-430E-DB06-396B2DE657AD}"/>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44">
                  <a:extLst>
                    <a:ext uri="{FF2B5EF4-FFF2-40B4-BE49-F238E27FC236}">
                      <a16:creationId xmlns:a16="http://schemas.microsoft.com/office/drawing/2014/main" id="{30148668-AD87-8315-0120-B80ECD5B892C}"/>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45">
                  <a:extLst>
                    <a:ext uri="{FF2B5EF4-FFF2-40B4-BE49-F238E27FC236}">
                      <a16:creationId xmlns:a16="http://schemas.microsoft.com/office/drawing/2014/main" id="{C362437E-28FB-3C46-5082-0B590FABC3D4}"/>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46">
                  <a:extLst>
                    <a:ext uri="{FF2B5EF4-FFF2-40B4-BE49-F238E27FC236}">
                      <a16:creationId xmlns:a16="http://schemas.microsoft.com/office/drawing/2014/main" id="{63971BD2-47FB-2BA4-949F-C9643EC18346}"/>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147">
                  <a:extLst>
                    <a:ext uri="{FF2B5EF4-FFF2-40B4-BE49-F238E27FC236}">
                      <a16:creationId xmlns:a16="http://schemas.microsoft.com/office/drawing/2014/main" id="{3680EAF7-C76D-D8FD-B521-1D2FF1298A65}"/>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148">
                  <a:extLst>
                    <a:ext uri="{FF2B5EF4-FFF2-40B4-BE49-F238E27FC236}">
                      <a16:creationId xmlns:a16="http://schemas.microsoft.com/office/drawing/2014/main" id="{20EBA6A7-D111-D026-B07F-39A395A43292}"/>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149">
                  <a:extLst>
                    <a:ext uri="{FF2B5EF4-FFF2-40B4-BE49-F238E27FC236}">
                      <a16:creationId xmlns:a16="http://schemas.microsoft.com/office/drawing/2014/main" id="{00311797-28FD-FF22-5B65-DCEB6131DE5C}"/>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Oval 150">
                  <a:extLst>
                    <a:ext uri="{FF2B5EF4-FFF2-40B4-BE49-F238E27FC236}">
                      <a16:creationId xmlns:a16="http://schemas.microsoft.com/office/drawing/2014/main" id="{F81B1ADD-15D8-9E18-617E-784D81207BF4}"/>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Oval 151">
                  <a:extLst>
                    <a:ext uri="{FF2B5EF4-FFF2-40B4-BE49-F238E27FC236}">
                      <a16:creationId xmlns:a16="http://schemas.microsoft.com/office/drawing/2014/main" id="{B2D73A9B-619F-6DEB-6E97-0EA6832DC0FD}"/>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34" name="Picture 152">
                  <a:extLst>
                    <a:ext uri="{FF2B5EF4-FFF2-40B4-BE49-F238E27FC236}">
                      <a16:creationId xmlns:a16="http://schemas.microsoft.com/office/drawing/2014/main" id="{E02E1B3E-902A-C05A-2171-8EE9A242719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13D495F0-EEF8-5535-5810-9F3C4FB6DBE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42CABB89-AE3A-470A-73CB-5AE165418F0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E2770A37-6D11-80F9-E64F-4D3AA04490E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60">
                  <a:extLst>
                    <a:ext uri="{FF2B5EF4-FFF2-40B4-BE49-F238E27FC236}">
                      <a16:creationId xmlns:a16="http://schemas.microsoft.com/office/drawing/2014/main" id="{364DCDF5-C69D-796C-3BC9-467DB1649BB3}"/>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61">
                  <a:extLst>
                    <a:ext uri="{FF2B5EF4-FFF2-40B4-BE49-F238E27FC236}">
                      <a16:creationId xmlns:a16="http://schemas.microsoft.com/office/drawing/2014/main" id="{C95EC691-DE3F-731B-B545-133C807FF794}"/>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162">
                  <a:extLst>
                    <a:ext uri="{FF2B5EF4-FFF2-40B4-BE49-F238E27FC236}">
                      <a16:creationId xmlns:a16="http://schemas.microsoft.com/office/drawing/2014/main" id="{93C1714E-F4E9-5ED5-B4C7-E1583EB82E42}"/>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163">
                  <a:extLst>
                    <a:ext uri="{FF2B5EF4-FFF2-40B4-BE49-F238E27FC236}">
                      <a16:creationId xmlns:a16="http://schemas.microsoft.com/office/drawing/2014/main" id="{A73BE2A3-8A8C-F68B-66C6-899A5C2C2B2B}"/>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164">
                  <a:extLst>
                    <a:ext uri="{FF2B5EF4-FFF2-40B4-BE49-F238E27FC236}">
                      <a16:creationId xmlns:a16="http://schemas.microsoft.com/office/drawing/2014/main" id="{D81C739B-6490-CC9D-35CD-BF1792AAB48B}"/>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165">
                  <a:extLst>
                    <a:ext uri="{FF2B5EF4-FFF2-40B4-BE49-F238E27FC236}">
                      <a16:creationId xmlns:a16="http://schemas.microsoft.com/office/drawing/2014/main" id="{4875A08D-9FC4-3151-4D29-BDC83EEDAF05}"/>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166">
                  <a:extLst>
                    <a:ext uri="{FF2B5EF4-FFF2-40B4-BE49-F238E27FC236}">
                      <a16:creationId xmlns:a16="http://schemas.microsoft.com/office/drawing/2014/main" id="{8D4C007C-D048-1622-88C2-DDB0F165D57B}"/>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167">
                  <a:extLst>
                    <a:ext uri="{FF2B5EF4-FFF2-40B4-BE49-F238E27FC236}">
                      <a16:creationId xmlns:a16="http://schemas.microsoft.com/office/drawing/2014/main" id="{6BA441F1-FEC8-8227-3A17-CED9E805FAF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168">
                  <a:extLst>
                    <a:ext uri="{FF2B5EF4-FFF2-40B4-BE49-F238E27FC236}">
                      <a16:creationId xmlns:a16="http://schemas.microsoft.com/office/drawing/2014/main" id="{32E38FD3-20EB-D90C-A4A8-5E5E67F69613}"/>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169">
                  <a:extLst>
                    <a:ext uri="{FF2B5EF4-FFF2-40B4-BE49-F238E27FC236}">
                      <a16:creationId xmlns:a16="http://schemas.microsoft.com/office/drawing/2014/main" id="{43AB4A1F-98EF-54A3-E8D7-72E4B0DBE1F1}"/>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170">
                  <a:extLst>
                    <a:ext uri="{FF2B5EF4-FFF2-40B4-BE49-F238E27FC236}">
                      <a16:creationId xmlns:a16="http://schemas.microsoft.com/office/drawing/2014/main" id="{A2487273-5E57-C2A5-C3A0-BA2024E68D30}"/>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171">
                  <a:extLst>
                    <a:ext uri="{FF2B5EF4-FFF2-40B4-BE49-F238E27FC236}">
                      <a16:creationId xmlns:a16="http://schemas.microsoft.com/office/drawing/2014/main" id="{C873A203-28FE-D9FE-590D-B8E856B32CB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172">
                  <a:extLst>
                    <a:ext uri="{FF2B5EF4-FFF2-40B4-BE49-F238E27FC236}">
                      <a16:creationId xmlns:a16="http://schemas.microsoft.com/office/drawing/2014/main" id="{40D70595-68D4-18CE-C861-3DB8A524372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173">
                  <a:extLst>
                    <a:ext uri="{FF2B5EF4-FFF2-40B4-BE49-F238E27FC236}">
                      <a16:creationId xmlns:a16="http://schemas.microsoft.com/office/drawing/2014/main" id="{AA274F64-B7AE-FFA0-38C3-1F9A9BD87FC0}"/>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Rectangle 174">
                  <a:extLst>
                    <a:ext uri="{FF2B5EF4-FFF2-40B4-BE49-F238E27FC236}">
                      <a16:creationId xmlns:a16="http://schemas.microsoft.com/office/drawing/2014/main" id="{0A3BFECC-DC96-8B54-6E07-A6942CCE70A3}"/>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175">
                  <a:extLst>
                    <a:ext uri="{FF2B5EF4-FFF2-40B4-BE49-F238E27FC236}">
                      <a16:creationId xmlns:a16="http://schemas.microsoft.com/office/drawing/2014/main" id="{1B6E0D8D-E667-FD41-C3C0-6A660E01C27D}"/>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176">
                  <a:extLst>
                    <a:ext uri="{FF2B5EF4-FFF2-40B4-BE49-F238E27FC236}">
                      <a16:creationId xmlns:a16="http://schemas.microsoft.com/office/drawing/2014/main" id="{1573FC4A-021F-20FB-4835-5FA913289BED}"/>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177">
                  <a:extLst>
                    <a:ext uri="{FF2B5EF4-FFF2-40B4-BE49-F238E27FC236}">
                      <a16:creationId xmlns:a16="http://schemas.microsoft.com/office/drawing/2014/main" id="{ED48DB88-25C5-D206-A009-957A1CC848E1}"/>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178">
                  <a:extLst>
                    <a:ext uri="{FF2B5EF4-FFF2-40B4-BE49-F238E27FC236}">
                      <a16:creationId xmlns:a16="http://schemas.microsoft.com/office/drawing/2014/main" id="{7B589D4E-FDA6-A539-4BC6-95542A42B8E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179">
                  <a:extLst>
                    <a:ext uri="{FF2B5EF4-FFF2-40B4-BE49-F238E27FC236}">
                      <a16:creationId xmlns:a16="http://schemas.microsoft.com/office/drawing/2014/main" id="{FFF460BA-144E-0D9E-1A4C-B262E90F12A2}"/>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180">
                  <a:extLst>
                    <a:ext uri="{FF2B5EF4-FFF2-40B4-BE49-F238E27FC236}">
                      <a16:creationId xmlns:a16="http://schemas.microsoft.com/office/drawing/2014/main" id="{DFBB238A-2CC6-5E9C-7536-F4AA8AE42ED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181">
                  <a:extLst>
                    <a:ext uri="{FF2B5EF4-FFF2-40B4-BE49-F238E27FC236}">
                      <a16:creationId xmlns:a16="http://schemas.microsoft.com/office/drawing/2014/main" id="{D9E42BE5-63D8-A2D2-E89C-E1280D6EF97F}"/>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182">
                  <a:extLst>
                    <a:ext uri="{FF2B5EF4-FFF2-40B4-BE49-F238E27FC236}">
                      <a16:creationId xmlns:a16="http://schemas.microsoft.com/office/drawing/2014/main" id="{359FC025-3FAB-898F-2088-4BEE67549293}"/>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183">
                  <a:extLst>
                    <a:ext uri="{FF2B5EF4-FFF2-40B4-BE49-F238E27FC236}">
                      <a16:creationId xmlns:a16="http://schemas.microsoft.com/office/drawing/2014/main" id="{3D22213A-675F-9F3D-4912-FCC3AB9AF846}"/>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184">
                  <a:extLst>
                    <a:ext uri="{FF2B5EF4-FFF2-40B4-BE49-F238E27FC236}">
                      <a16:creationId xmlns:a16="http://schemas.microsoft.com/office/drawing/2014/main" id="{740543EE-9FC5-2A43-1DA7-2FAD00514186}"/>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185">
                  <a:extLst>
                    <a:ext uri="{FF2B5EF4-FFF2-40B4-BE49-F238E27FC236}">
                      <a16:creationId xmlns:a16="http://schemas.microsoft.com/office/drawing/2014/main" id="{867511F4-0A75-A9FE-570D-9E8D3137E5F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186">
                  <a:extLst>
                    <a:ext uri="{FF2B5EF4-FFF2-40B4-BE49-F238E27FC236}">
                      <a16:creationId xmlns:a16="http://schemas.microsoft.com/office/drawing/2014/main" id="{2FFB619D-5F52-500F-2CBC-3E290D3700F7}"/>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187">
                  <a:extLst>
                    <a:ext uri="{FF2B5EF4-FFF2-40B4-BE49-F238E27FC236}">
                      <a16:creationId xmlns:a16="http://schemas.microsoft.com/office/drawing/2014/main" id="{1A6C3800-49B9-14D2-E110-2E39E2D5333C}"/>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188">
                  <a:extLst>
                    <a:ext uri="{FF2B5EF4-FFF2-40B4-BE49-F238E27FC236}">
                      <a16:creationId xmlns:a16="http://schemas.microsoft.com/office/drawing/2014/main" id="{16A4EDAA-1886-D3D8-7B38-0500D7ABDC5B}"/>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189">
                  <a:extLst>
                    <a:ext uri="{FF2B5EF4-FFF2-40B4-BE49-F238E27FC236}">
                      <a16:creationId xmlns:a16="http://schemas.microsoft.com/office/drawing/2014/main" id="{99BCC88A-3257-9D59-5C6A-1A59E24A0E5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190">
                  <a:extLst>
                    <a:ext uri="{FF2B5EF4-FFF2-40B4-BE49-F238E27FC236}">
                      <a16:creationId xmlns:a16="http://schemas.microsoft.com/office/drawing/2014/main" id="{460C1E64-20D9-44C9-770E-060AC23567BB}"/>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191">
                  <a:extLst>
                    <a:ext uri="{FF2B5EF4-FFF2-40B4-BE49-F238E27FC236}">
                      <a16:creationId xmlns:a16="http://schemas.microsoft.com/office/drawing/2014/main" id="{2E297444-5DBB-199A-9A26-FC934EAA6597}"/>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192">
                  <a:extLst>
                    <a:ext uri="{FF2B5EF4-FFF2-40B4-BE49-F238E27FC236}">
                      <a16:creationId xmlns:a16="http://schemas.microsoft.com/office/drawing/2014/main" id="{FA40B7EA-9016-7BF8-30AF-E310E1AFB1B9}"/>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193">
                  <a:extLst>
                    <a:ext uri="{FF2B5EF4-FFF2-40B4-BE49-F238E27FC236}">
                      <a16:creationId xmlns:a16="http://schemas.microsoft.com/office/drawing/2014/main" id="{D6AA965F-9A21-4C03-B5EC-9FFD83171AE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194">
                  <a:extLst>
                    <a:ext uri="{FF2B5EF4-FFF2-40B4-BE49-F238E27FC236}">
                      <a16:creationId xmlns:a16="http://schemas.microsoft.com/office/drawing/2014/main" id="{1D2FEC61-DEDA-9761-5400-9BEDA5386D88}"/>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195">
                  <a:extLst>
                    <a:ext uri="{FF2B5EF4-FFF2-40B4-BE49-F238E27FC236}">
                      <a16:creationId xmlns:a16="http://schemas.microsoft.com/office/drawing/2014/main" id="{EF778D91-8C22-C450-2BAE-F7DBCDAC1FAF}"/>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196">
                  <a:extLst>
                    <a:ext uri="{FF2B5EF4-FFF2-40B4-BE49-F238E27FC236}">
                      <a16:creationId xmlns:a16="http://schemas.microsoft.com/office/drawing/2014/main" id="{10ACEDBB-2BC3-6BC9-EFD6-423008171D7E}"/>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197">
                  <a:extLst>
                    <a:ext uri="{FF2B5EF4-FFF2-40B4-BE49-F238E27FC236}">
                      <a16:creationId xmlns:a16="http://schemas.microsoft.com/office/drawing/2014/main" id="{9182C964-D40F-00A5-0980-23ADE82E374E}"/>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198">
                  <a:extLst>
                    <a:ext uri="{FF2B5EF4-FFF2-40B4-BE49-F238E27FC236}">
                      <a16:creationId xmlns:a16="http://schemas.microsoft.com/office/drawing/2014/main" id="{FD6F19AF-AAEF-DB13-BDE7-2F9CAAD792E2}"/>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199">
                  <a:extLst>
                    <a:ext uri="{FF2B5EF4-FFF2-40B4-BE49-F238E27FC236}">
                      <a16:creationId xmlns:a16="http://schemas.microsoft.com/office/drawing/2014/main" id="{2E4F084B-1F51-2B24-AF07-9060D1863837}"/>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200">
                  <a:extLst>
                    <a:ext uri="{FF2B5EF4-FFF2-40B4-BE49-F238E27FC236}">
                      <a16:creationId xmlns:a16="http://schemas.microsoft.com/office/drawing/2014/main" id="{A93BE8C0-63B3-CFE6-FCBE-EDF2D577CB0B}"/>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201">
                  <a:extLst>
                    <a:ext uri="{FF2B5EF4-FFF2-40B4-BE49-F238E27FC236}">
                      <a16:creationId xmlns:a16="http://schemas.microsoft.com/office/drawing/2014/main" id="{09E9A2F0-C96E-94E4-1CBF-1607AF2D0C82}"/>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202">
                  <a:extLst>
                    <a:ext uri="{FF2B5EF4-FFF2-40B4-BE49-F238E27FC236}">
                      <a16:creationId xmlns:a16="http://schemas.microsoft.com/office/drawing/2014/main" id="{EB6F7B66-117E-4BCD-4159-AD1B27BAF1DF}"/>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203">
                  <a:extLst>
                    <a:ext uri="{FF2B5EF4-FFF2-40B4-BE49-F238E27FC236}">
                      <a16:creationId xmlns:a16="http://schemas.microsoft.com/office/drawing/2014/main" id="{E727C396-6F52-0FB4-A57D-9B1503893508}"/>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204">
                  <a:extLst>
                    <a:ext uri="{FF2B5EF4-FFF2-40B4-BE49-F238E27FC236}">
                      <a16:creationId xmlns:a16="http://schemas.microsoft.com/office/drawing/2014/main" id="{2822548A-E691-3A80-2051-B9B9835221E0}"/>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205">
                  <a:extLst>
                    <a:ext uri="{FF2B5EF4-FFF2-40B4-BE49-F238E27FC236}">
                      <a16:creationId xmlns:a16="http://schemas.microsoft.com/office/drawing/2014/main" id="{39A67C34-4376-0CEB-F477-889F97F0D6D6}"/>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206">
                  <a:extLst>
                    <a:ext uri="{FF2B5EF4-FFF2-40B4-BE49-F238E27FC236}">
                      <a16:creationId xmlns:a16="http://schemas.microsoft.com/office/drawing/2014/main" id="{F98FCABA-263F-FB44-48C3-C55258D8877B}"/>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207">
                  <a:extLst>
                    <a:ext uri="{FF2B5EF4-FFF2-40B4-BE49-F238E27FC236}">
                      <a16:creationId xmlns:a16="http://schemas.microsoft.com/office/drawing/2014/main" id="{4DB7A177-B902-86BE-4AB2-548D1C5DEEB0}"/>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208">
                  <a:extLst>
                    <a:ext uri="{FF2B5EF4-FFF2-40B4-BE49-F238E27FC236}">
                      <a16:creationId xmlns:a16="http://schemas.microsoft.com/office/drawing/2014/main" id="{4F45BBBB-F68C-5355-9EFB-B1B87799B79A}"/>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209">
                  <a:extLst>
                    <a:ext uri="{FF2B5EF4-FFF2-40B4-BE49-F238E27FC236}">
                      <a16:creationId xmlns:a16="http://schemas.microsoft.com/office/drawing/2014/main" id="{68DB89FC-9B26-C2FE-40AC-1D6FE22AF439}"/>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210">
                  <a:extLst>
                    <a:ext uri="{FF2B5EF4-FFF2-40B4-BE49-F238E27FC236}">
                      <a16:creationId xmlns:a16="http://schemas.microsoft.com/office/drawing/2014/main" id="{25958FC6-396B-0D9B-CEB1-6091E8409262}"/>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211">
                  <a:extLst>
                    <a:ext uri="{FF2B5EF4-FFF2-40B4-BE49-F238E27FC236}">
                      <a16:creationId xmlns:a16="http://schemas.microsoft.com/office/drawing/2014/main" id="{A774F7B7-F376-66DD-B191-66D958231FAA}"/>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212">
                  <a:extLst>
                    <a:ext uri="{FF2B5EF4-FFF2-40B4-BE49-F238E27FC236}">
                      <a16:creationId xmlns:a16="http://schemas.microsoft.com/office/drawing/2014/main" id="{4C0B0B73-0F0D-3C07-D5B1-63FAEAF5DFC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213">
                  <a:extLst>
                    <a:ext uri="{FF2B5EF4-FFF2-40B4-BE49-F238E27FC236}">
                      <a16:creationId xmlns:a16="http://schemas.microsoft.com/office/drawing/2014/main" id="{305D810F-BB9D-5E06-DC87-D3491A5B8863}"/>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214">
                  <a:extLst>
                    <a:ext uri="{FF2B5EF4-FFF2-40B4-BE49-F238E27FC236}">
                      <a16:creationId xmlns:a16="http://schemas.microsoft.com/office/drawing/2014/main" id="{7F7F7392-567E-87D2-8BC2-1438F175A486}"/>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215">
                  <a:extLst>
                    <a:ext uri="{FF2B5EF4-FFF2-40B4-BE49-F238E27FC236}">
                      <a16:creationId xmlns:a16="http://schemas.microsoft.com/office/drawing/2014/main" id="{4468618E-8B34-374A-5C3B-0DFD59A373B6}"/>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216">
                  <a:extLst>
                    <a:ext uri="{FF2B5EF4-FFF2-40B4-BE49-F238E27FC236}">
                      <a16:creationId xmlns:a16="http://schemas.microsoft.com/office/drawing/2014/main" id="{B02BBDC5-57F3-ACD1-18BA-A81BBE51F5D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217">
                  <a:extLst>
                    <a:ext uri="{FF2B5EF4-FFF2-40B4-BE49-F238E27FC236}">
                      <a16:creationId xmlns:a16="http://schemas.microsoft.com/office/drawing/2014/main" id="{127F7D0C-BEA7-B35E-5628-689CA83AA9A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218">
                  <a:extLst>
                    <a:ext uri="{FF2B5EF4-FFF2-40B4-BE49-F238E27FC236}">
                      <a16:creationId xmlns:a16="http://schemas.microsoft.com/office/drawing/2014/main" id="{631D51F9-0CA2-A378-385E-A3DA1FF7E263}"/>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219">
                  <a:extLst>
                    <a:ext uri="{FF2B5EF4-FFF2-40B4-BE49-F238E27FC236}">
                      <a16:creationId xmlns:a16="http://schemas.microsoft.com/office/drawing/2014/main" id="{BE8997C3-A1D8-9EB4-EC3F-33598ECB671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220">
                  <a:extLst>
                    <a:ext uri="{FF2B5EF4-FFF2-40B4-BE49-F238E27FC236}">
                      <a16:creationId xmlns:a16="http://schemas.microsoft.com/office/drawing/2014/main" id="{33316D15-0102-F203-FBC1-0A28F11A0DA7}"/>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221">
                  <a:extLst>
                    <a:ext uri="{FF2B5EF4-FFF2-40B4-BE49-F238E27FC236}">
                      <a16:creationId xmlns:a16="http://schemas.microsoft.com/office/drawing/2014/main" id="{7CBB7EFA-6A79-35CD-480A-4A4D06C9E01B}"/>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222">
                  <a:extLst>
                    <a:ext uri="{FF2B5EF4-FFF2-40B4-BE49-F238E27FC236}">
                      <a16:creationId xmlns:a16="http://schemas.microsoft.com/office/drawing/2014/main" id="{C572D593-69B1-6425-0779-1BD71F603DED}"/>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223">
                  <a:extLst>
                    <a:ext uri="{FF2B5EF4-FFF2-40B4-BE49-F238E27FC236}">
                      <a16:creationId xmlns:a16="http://schemas.microsoft.com/office/drawing/2014/main" id="{543893D1-8E4C-EEAF-D2A8-A6CB240BA969}"/>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224">
                  <a:extLst>
                    <a:ext uri="{FF2B5EF4-FFF2-40B4-BE49-F238E27FC236}">
                      <a16:creationId xmlns:a16="http://schemas.microsoft.com/office/drawing/2014/main" id="{961DD74B-0386-224F-FF77-748DA8A0E711}"/>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225">
                  <a:extLst>
                    <a:ext uri="{FF2B5EF4-FFF2-40B4-BE49-F238E27FC236}">
                      <a16:creationId xmlns:a16="http://schemas.microsoft.com/office/drawing/2014/main" id="{A9247D2B-79F3-CBAF-2B9D-43297C305977}"/>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226">
                  <a:extLst>
                    <a:ext uri="{FF2B5EF4-FFF2-40B4-BE49-F238E27FC236}">
                      <a16:creationId xmlns:a16="http://schemas.microsoft.com/office/drawing/2014/main" id="{AFF266F4-CF7F-39F1-90FE-1DAD92B6622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227">
                  <a:extLst>
                    <a:ext uri="{FF2B5EF4-FFF2-40B4-BE49-F238E27FC236}">
                      <a16:creationId xmlns:a16="http://schemas.microsoft.com/office/drawing/2014/main" id="{965440E8-5954-D300-96E2-497E704AE82B}"/>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228">
                  <a:extLst>
                    <a:ext uri="{FF2B5EF4-FFF2-40B4-BE49-F238E27FC236}">
                      <a16:creationId xmlns:a16="http://schemas.microsoft.com/office/drawing/2014/main" id="{8A201A16-F341-2769-9FA2-D9734EE2D6EB}"/>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229">
                  <a:extLst>
                    <a:ext uri="{FF2B5EF4-FFF2-40B4-BE49-F238E27FC236}">
                      <a16:creationId xmlns:a16="http://schemas.microsoft.com/office/drawing/2014/main" id="{8B9E9AF7-4610-72F4-47EE-F9F72617441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230">
                  <a:extLst>
                    <a:ext uri="{FF2B5EF4-FFF2-40B4-BE49-F238E27FC236}">
                      <a16:creationId xmlns:a16="http://schemas.microsoft.com/office/drawing/2014/main" id="{6B50FB11-AB06-C511-C1DF-D28C98B153E9}"/>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231">
                  <a:extLst>
                    <a:ext uri="{FF2B5EF4-FFF2-40B4-BE49-F238E27FC236}">
                      <a16:creationId xmlns:a16="http://schemas.microsoft.com/office/drawing/2014/main" id="{C332A6BF-7526-5EA2-0F56-07E268406ECD}"/>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232">
                  <a:extLst>
                    <a:ext uri="{FF2B5EF4-FFF2-40B4-BE49-F238E27FC236}">
                      <a16:creationId xmlns:a16="http://schemas.microsoft.com/office/drawing/2014/main" id="{77D8B6E3-8A36-777C-5AE9-9406BAD8A24B}"/>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233">
                  <a:extLst>
                    <a:ext uri="{FF2B5EF4-FFF2-40B4-BE49-F238E27FC236}">
                      <a16:creationId xmlns:a16="http://schemas.microsoft.com/office/drawing/2014/main" id="{D0D43E95-6B01-4E67-BE5C-33EE951A526E}"/>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234">
                  <a:extLst>
                    <a:ext uri="{FF2B5EF4-FFF2-40B4-BE49-F238E27FC236}">
                      <a16:creationId xmlns:a16="http://schemas.microsoft.com/office/drawing/2014/main" id="{7CFC44B1-CC55-7F43-9723-1A85D4B690C3}"/>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235">
                  <a:extLst>
                    <a:ext uri="{FF2B5EF4-FFF2-40B4-BE49-F238E27FC236}">
                      <a16:creationId xmlns:a16="http://schemas.microsoft.com/office/drawing/2014/main" id="{99056A14-3854-CF84-2F41-59DC46DCF719}"/>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236">
                  <a:extLst>
                    <a:ext uri="{FF2B5EF4-FFF2-40B4-BE49-F238E27FC236}">
                      <a16:creationId xmlns:a16="http://schemas.microsoft.com/office/drawing/2014/main" id="{494D0AB0-B8E7-DC8A-B8B5-7795295D0194}"/>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237">
                  <a:extLst>
                    <a:ext uri="{FF2B5EF4-FFF2-40B4-BE49-F238E27FC236}">
                      <a16:creationId xmlns:a16="http://schemas.microsoft.com/office/drawing/2014/main" id="{88003D5D-7A40-2DBA-2D44-C29D67BD0D29}"/>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238">
                  <a:extLst>
                    <a:ext uri="{FF2B5EF4-FFF2-40B4-BE49-F238E27FC236}">
                      <a16:creationId xmlns:a16="http://schemas.microsoft.com/office/drawing/2014/main" id="{2AAFE7C3-92C7-F9D7-F44D-8C6A0A527F09}"/>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239">
                  <a:extLst>
                    <a:ext uri="{FF2B5EF4-FFF2-40B4-BE49-F238E27FC236}">
                      <a16:creationId xmlns:a16="http://schemas.microsoft.com/office/drawing/2014/main" id="{9511EAEE-622B-EEBC-58C5-CEBC47D681F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240">
                  <a:extLst>
                    <a:ext uri="{FF2B5EF4-FFF2-40B4-BE49-F238E27FC236}">
                      <a16:creationId xmlns:a16="http://schemas.microsoft.com/office/drawing/2014/main" id="{451637A1-94A9-812C-8489-0983D363FC1F}"/>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241">
                  <a:extLst>
                    <a:ext uri="{FF2B5EF4-FFF2-40B4-BE49-F238E27FC236}">
                      <a16:creationId xmlns:a16="http://schemas.microsoft.com/office/drawing/2014/main" id="{740F3E0B-0E2E-16BA-103A-00FA78715655}"/>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242">
                  <a:extLst>
                    <a:ext uri="{FF2B5EF4-FFF2-40B4-BE49-F238E27FC236}">
                      <a16:creationId xmlns:a16="http://schemas.microsoft.com/office/drawing/2014/main" id="{B8BC3EDE-5E21-013D-AA84-AAFC60E369DF}"/>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243">
                  <a:extLst>
                    <a:ext uri="{FF2B5EF4-FFF2-40B4-BE49-F238E27FC236}">
                      <a16:creationId xmlns:a16="http://schemas.microsoft.com/office/drawing/2014/main" id="{E1E365CB-6C8A-5567-6D42-988B1065752D}"/>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244">
                  <a:extLst>
                    <a:ext uri="{FF2B5EF4-FFF2-40B4-BE49-F238E27FC236}">
                      <a16:creationId xmlns:a16="http://schemas.microsoft.com/office/drawing/2014/main" id="{E0AC817C-4701-5728-B8C6-91A8AAC0DE13}"/>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245">
                  <a:extLst>
                    <a:ext uri="{FF2B5EF4-FFF2-40B4-BE49-F238E27FC236}">
                      <a16:creationId xmlns:a16="http://schemas.microsoft.com/office/drawing/2014/main" id="{A0E44D4F-F004-2F3D-D9AC-A77B6D8F5B33}"/>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246">
                  <a:extLst>
                    <a:ext uri="{FF2B5EF4-FFF2-40B4-BE49-F238E27FC236}">
                      <a16:creationId xmlns:a16="http://schemas.microsoft.com/office/drawing/2014/main" id="{66CC8226-297E-8704-187D-2CF292B4C80F}"/>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247">
                  <a:extLst>
                    <a:ext uri="{FF2B5EF4-FFF2-40B4-BE49-F238E27FC236}">
                      <a16:creationId xmlns:a16="http://schemas.microsoft.com/office/drawing/2014/main" id="{6E2C1DDE-2483-EBE0-4BF3-7E43314A3F4B}"/>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248">
                  <a:extLst>
                    <a:ext uri="{FF2B5EF4-FFF2-40B4-BE49-F238E27FC236}">
                      <a16:creationId xmlns:a16="http://schemas.microsoft.com/office/drawing/2014/main" id="{B9838BFC-490A-4E91-7784-31A4E95E5C22}"/>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249">
                  <a:extLst>
                    <a:ext uri="{FF2B5EF4-FFF2-40B4-BE49-F238E27FC236}">
                      <a16:creationId xmlns:a16="http://schemas.microsoft.com/office/drawing/2014/main" id="{E40F7C64-B1E1-0A5B-7BAF-2C684358CA9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250">
                  <a:extLst>
                    <a:ext uri="{FF2B5EF4-FFF2-40B4-BE49-F238E27FC236}">
                      <a16:creationId xmlns:a16="http://schemas.microsoft.com/office/drawing/2014/main" id="{E1E16FD7-19DC-96AE-3918-1720777E7DC8}"/>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251">
                  <a:extLst>
                    <a:ext uri="{FF2B5EF4-FFF2-40B4-BE49-F238E27FC236}">
                      <a16:creationId xmlns:a16="http://schemas.microsoft.com/office/drawing/2014/main" id="{AAFE43E8-A3BF-DA9E-7D48-CC95D5015C96}"/>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252">
                  <a:extLst>
                    <a:ext uri="{FF2B5EF4-FFF2-40B4-BE49-F238E27FC236}">
                      <a16:creationId xmlns:a16="http://schemas.microsoft.com/office/drawing/2014/main" id="{AE4330B8-820D-B1F1-29A5-168A63A40B6E}"/>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253">
                  <a:extLst>
                    <a:ext uri="{FF2B5EF4-FFF2-40B4-BE49-F238E27FC236}">
                      <a16:creationId xmlns:a16="http://schemas.microsoft.com/office/drawing/2014/main" id="{0F521626-438C-323A-CF11-4FC55B460C35}"/>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254">
                  <a:extLst>
                    <a:ext uri="{FF2B5EF4-FFF2-40B4-BE49-F238E27FC236}">
                      <a16:creationId xmlns:a16="http://schemas.microsoft.com/office/drawing/2014/main" id="{28BF9E6B-E6CC-DBB4-D514-C0766852D9A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255">
                  <a:extLst>
                    <a:ext uri="{FF2B5EF4-FFF2-40B4-BE49-F238E27FC236}">
                      <a16:creationId xmlns:a16="http://schemas.microsoft.com/office/drawing/2014/main" id="{89ABB06D-625D-9CA1-81ED-94DB80EDB77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256">
                  <a:extLst>
                    <a:ext uri="{FF2B5EF4-FFF2-40B4-BE49-F238E27FC236}">
                      <a16:creationId xmlns:a16="http://schemas.microsoft.com/office/drawing/2014/main" id="{D5614034-EB4F-E2A7-65EA-E4BCCF196666}"/>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257">
                  <a:extLst>
                    <a:ext uri="{FF2B5EF4-FFF2-40B4-BE49-F238E27FC236}">
                      <a16:creationId xmlns:a16="http://schemas.microsoft.com/office/drawing/2014/main" id="{ABE43437-5BB8-37D3-29E9-90B65DC8072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258">
                  <a:extLst>
                    <a:ext uri="{FF2B5EF4-FFF2-40B4-BE49-F238E27FC236}">
                      <a16:creationId xmlns:a16="http://schemas.microsoft.com/office/drawing/2014/main" id="{3A908628-22FA-E7C7-8C42-2361E1976304}"/>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259">
                  <a:extLst>
                    <a:ext uri="{FF2B5EF4-FFF2-40B4-BE49-F238E27FC236}">
                      <a16:creationId xmlns:a16="http://schemas.microsoft.com/office/drawing/2014/main" id="{5D23521F-8C94-4D53-9786-1362F0E2E3CF}"/>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260">
                  <a:extLst>
                    <a:ext uri="{FF2B5EF4-FFF2-40B4-BE49-F238E27FC236}">
                      <a16:creationId xmlns:a16="http://schemas.microsoft.com/office/drawing/2014/main" id="{6F750087-F9CD-ECCE-E24A-BDC7329D720E}"/>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261">
                  <a:extLst>
                    <a:ext uri="{FF2B5EF4-FFF2-40B4-BE49-F238E27FC236}">
                      <a16:creationId xmlns:a16="http://schemas.microsoft.com/office/drawing/2014/main" id="{ADEC2D09-4EBA-EE35-09F4-8F35A4936887}"/>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262">
                  <a:extLst>
                    <a:ext uri="{FF2B5EF4-FFF2-40B4-BE49-F238E27FC236}">
                      <a16:creationId xmlns:a16="http://schemas.microsoft.com/office/drawing/2014/main" id="{08AC8B8F-5317-CD50-4849-B57D30B9BFA2}"/>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263">
                  <a:extLst>
                    <a:ext uri="{FF2B5EF4-FFF2-40B4-BE49-F238E27FC236}">
                      <a16:creationId xmlns:a16="http://schemas.microsoft.com/office/drawing/2014/main" id="{9D44D227-0BB7-0A8C-A8A3-74F335664A31}"/>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264">
                  <a:extLst>
                    <a:ext uri="{FF2B5EF4-FFF2-40B4-BE49-F238E27FC236}">
                      <a16:creationId xmlns:a16="http://schemas.microsoft.com/office/drawing/2014/main" id="{3F5A3445-4368-B874-A90E-1F9E300F900F}"/>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265">
                  <a:extLst>
                    <a:ext uri="{FF2B5EF4-FFF2-40B4-BE49-F238E27FC236}">
                      <a16:creationId xmlns:a16="http://schemas.microsoft.com/office/drawing/2014/main" id="{D0601414-0168-1C09-B37D-744BB3807820}"/>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266">
                  <a:extLst>
                    <a:ext uri="{FF2B5EF4-FFF2-40B4-BE49-F238E27FC236}">
                      <a16:creationId xmlns:a16="http://schemas.microsoft.com/office/drawing/2014/main" id="{D3B8D13D-C4B8-EC56-4399-FD8E6BC98230}"/>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267">
                  <a:extLst>
                    <a:ext uri="{FF2B5EF4-FFF2-40B4-BE49-F238E27FC236}">
                      <a16:creationId xmlns:a16="http://schemas.microsoft.com/office/drawing/2014/main" id="{9689A3C8-4ABE-AB6E-15DB-335E0658FD62}"/>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46" name="Picture 268">
                  <a:extLst>
                    <a:ext uri="{FF2B5EF4-FFF2-40B4-BE49-F238E27FC236}">
                      <a16:creationId xmlns:a16="http://schemas.microsoft.com/office/drawing/2014/main" id="{2BD5D428-B093-F40A-588C-349502F5A4F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A421566F-046F-077F-241C-A438AE395CF8}"/>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5A4761FD-24AE-EDE8-E879-ABE63D934D45}"/>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271">
                  <a:extLst>
                    <a:ext uri="{FF2B5EF4-FFF2-40B4-BE49-F238E27FC236}">
                      <a16:creationId xmlns:a16="http://schemas.microsoft.com/office/drawing/2014/main" id="{4B334893-2EB6-E64C-5670-2FA57CE2A6D6}"/>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272">
                  <a:extLst>
                    <a:ext uri="{FF2B5EF4-FFF2-40B4-BE49-F238E27FC236}">
                      <a16:creationId xmlns:a16="http://schemas.microsoft.com/office/drawing/2014/main" id="{8232B7F4-AD38-0A8B-8111-C6F664F0FE4C}"/>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273">
                  <a:extLst>
                    <a:ext uri="{FF2B5EF4-FFF2-40B4-BE49-F238E27FC236}">
                      <a16:creationId xmlns:a16="http://schemas.microsoft.com/office/drawing/2014/main" id="{86EE29DE-B244-4D8E-A8BB-6AEB6E810B44}"/>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274">
                  <a:extLst>
                    <a:ext uri="{FF2B5EF4-FFF2-40B4-BE49-F238E27FC236}">
                      <a16:creationId xmlns:a16="http://schemas.microsoft.com/office/drawing/2014/main" id="{370BF4DB-7435-6C6C-5EF0-F1EB4BCDCDED}"/>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275">
                  <a:extLst>
                    <a:ext uri="{FF2B5EF4-FFF2-40B4-BE49-F238E27FC236}">
                      <a16:creationId xmlns:a16="http://schemas.microsoft.com/office/drawing/2014/main" id="{122E82B8-98C6-3DCE-50BD-152216098F86}"/>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276">
                  <a:extLst>
                    <a:ext uri="{FF2B5EF4-FFF2-40B4-BE49-F238E27FC236}">
                      <a16:creationId xmlns:a16="http://schemas.microsoft.com/office/drawing/2014/main" id="{329317F7-F477-D340-509E-058F9B5F766C}"/>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277">
                  <a:extLst>
                    <a:ext uri="{FF2B5EF4-FFF2-40B4-BE49-F238E27FC236}">
                      <a16:creationId xmlns:a16="http://schemas.microsoft.com/office/drawing/2014/main" id="{CED5D2B4-864A-768A-4EB0-A733F752FBCF}"/>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278">
                  <a:extLst>
                    <a:ext uri="{FF2B5EF4-FFF2-40B4-BE49-F238E27FC236}">
                      <a16:creationId xmlns:a16="http://schemas.microsoft.com/office/drawing/2014/main" id="{AF84BC35-EAD2-65D3-A0A2-2A1E0955FD9A}"/>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279">
                  <a:extLst>
                    <a:ext uri="{FF2B5EF4-FFF2-40B4-BE49-F238E27FC236}">
                      <a16:creationId xmlns:a16="http://schemas.microsoft.com/office/drawing/2014/main" id="{D324152C-B49C-79A3-3927-434BF659E0A9}"/>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280">
                  <a:extLst>
                    <a:ext uri="{FF2B5EF4-FFF2-40B4-BE49-F238E27FC236}">
                      <a16:creationId xmlns:a16="http://schemas.microsoft.com/office/drawing/2014/main" id="{C175C1D6-E29E-713C-B0F9-9E972F1759DD}"/>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281">
                  <a:extLst>
                    <a:ext uri="{FF2B5EF4-FFF2-40B4-BE49-F238E27FC236}">
                      <a16:creationId xmlns:a16="http://schemas.microsoft.com/office/drawing/2014/main" id="{256FCFE7-17FA-971E-4AF6-1D8A8DF90F23}"/>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282">
                  <a:extLst>
                    <a:ext uri="{FF2B5EF4-FFF2-40B4-BE49-F238E27FC236}">
                      <a16:creationId xmlns:a16="http://schemas.microsoft.com/office/drawing/2014/main" id="{B8E858F1-6A7A-C963-4EAD-865B347E2EDD}"/>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283">
                  <a:extLst>
                    <a:ext uri="{FF2B5EF4-FFF2-40B4-BE49-F238E27FC236}">
                      <a16:creationId xmlns:a16="http://schemas.microsoft.com/office/drawing/2014/main" id="{D9B8E9F6-2380-6952-0302-E66FA5FA4593}"/>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62" name="Picture 284">
                  <a:extLst>
                    <a:ext uri="{FF2B5EF4-FFF2-40B4-BE49-F238E27FC236}">
                      <a16:creationId xmlns:a16="http://schemas.microsoft.com/office/drawing/2014/main" id="{3AEA0C19-74D8-092F-FC6D-B71C755A0364}"/>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F3F826CE-AF21-24A0-1C29-DAC9DFA19C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10BA9E20-C5EB-6447-673D-61BBEF91A39E}"/>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287">
                  <a:extLst>
                    <a:ext uri="{FF2B5EF4-FFF2-40B4-BE49-F238E27FC236}">
                      <a16:creationId xmlns:a16="http://schemas.microsoft.com/office/drawing/2014/main" id="{0292C7BD-4409-2A18-FF29-06EF58F66443}"/>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288">
                  <a:extLst>
                    <a:ext uri="{FF2B5EF4-FFF2-40B4-BE49-F238E27FC236}">
                      <a16:creationId xmlns:a16="http://schemas.microsoft.com/office/drawing/2014/main" id="{065C6E0C-6027-F4C6-420B-5268D6C58535}"/>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289">
                  <a:extLst>
                    <a:ext uri="{FF2B5EF4-FFF2-40B4-BE49-F238E27FC236}">
                      <a16:creationId xmlns:a16="http://schemas.microsoft.com/office/drawing/2014/main" id="{0F7764F1-3E5F-7DD9-95FB-A8FDA0E75959}"/>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290">
                  <a:extLst>
                    <a:ext uri="{FF2B5EF4-FFF2-40B4-BE49-F238E27FC236}">
                      <a16:creationId xmlns:a16="http://schemas.microsoft.com/office/drawing/2014/main" id="{4B5A4684-55D3-04C9-8920-FF5EC4531776}"/>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291">
                  <a:extLst>
                    <a:ext uri="{FF2B5EF4-FFF2-40B4-BE49-F238E27FC236}">
                      <a16:creationId xmlns:a16="http://schemas.microsoft.com/office/drawing/2014/main" id="{2D965558-3881-D01B-B51A-02B08945DBC5}"/>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92">
                  <a:extLst>
                    <a:ext uri="{FF2B5EF4-FFF2-40B4-BE49-F238E27FC236}">
                      <a16:creationId xmlns:a16="http://schemas.microsoft.com/office/drawing/2014/main" id="{6ABC3F8E-2A17-1C92-4481-BCB04F783B8C}"/>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93">
                  <a:extLst>
                    <a:ext uri="{FF2B5EF4-FFF2-40B4-BE49-F238E27FC236}">
                      <a16:creationId xmlns:a16="http://schemas.microsoft.com/office/drawing/2014/main" id="{A7198349-A3DA-4979-A8B5-2F663A4CF0D0}"/>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94">
                  <a:extLst>
                    <a:ext uri="{FF2B5EF4-FFF2-40B4-BE49-F238E27FC236}">
                      <a16:creationId xmlns:a16="http://schemas.microsoft.com/office/drawing/2014/main" id="{B00BECFB-74B1-40D6-0C7D-839B7440A37F}"/>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95">
                  <a:extLst>
                    <a:ext uri="{FF2B5EF4-FFF2-40B4-BE49-F238E27FC236}">
                      <a16:creationId xmlns:a16="http://schemas.microsoft.com/office/drawing/2014/main" id="{1653F80B-2EDA-F642-0338-674F8C00B7B5}"/>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96">
                  <a:extLst>
                    <a:ext uri="{FF2B5EF4-FFF2-40B4-BE49-F238E27FC236}">
                      <a16:creationId xmlns:a16="http://schemas.microsoft.com/office/drawing/2014/main" id="{48377379-DCC5-5BE8-7C59-799B50F281D4}"/>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97">
                  <a:extLst>
                    <a:ext uri="{FF2B5EF4-FFF2-40B4-BE49-F238E27FC236}">
                      <a16:creationId xmlns:a16="http://schemas.microsoft.com/office/drawing/2014/main" id="{A04AB001-0C49-572E-FAFB-2ED8F373E9F6}"/>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98">
                  <a:extLst>
                    <a:ext uri="{FF2B5EF4-FFF2-40B4-BE49-F238E27FC236}">
                      <a16:creationId xmlns:a16="http://schemas.microsoft.com/office/drawing/2014/main" id="{AAA403D0-A659-5DC1-04D7-5F3419E2DBB4}"/>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99">
                  <a:extLst>
                    <a:ext uri="{FF2B5EF4-FFF2-40B4-BE49-F238E27FC236}">
                      <a16:creationId xmlns:a16="http://schemas.microsoft.com/office/drawing/2014/main" id="{4288E518-0913-950B-D1BE-5B6D77526CD6}"/>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300">
                  <a:extLst>
                    <a:ext uri="{FF2B5EF4-FFF2-40B4-BE49-F238E27FC236}">
                      <a16:creationId xmlns:a16="http://schemas.microsoft.com/office/drawing/2014/main" id="{75862F6C-8C78-236E-45D8-2016BE8E472E}"/>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301">
                  <a:extLst>
                    <a:ext uri="{FF2B5EF4-FFF2-40B4-BE49-F238E27FC236}">
                      <a16:creationId xmlns:a16="http://schemas.microsoft.com/office/drawing/2014/main" id="{8CE9EB1B-93D2-490C-88C5-B67AD6B1D37C}"/>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2">
                  <a:extLst>
                    <a:ext uri="{FF2B5EF4-FFF2-40B4-BE49-F238E27FC236}">
                      <a16:creationId xmlns:a16="http://schemas.microsoft.com/office/drawing/2014/main" id="{D3D3E4B4-17EB-CDBB-0764-8767FBA78D01}"/>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03">
                  <a:extLst>
                    <a:ext uri="{FF2B5EF4-FFF2-40B4-BE49-F238E27FC236}">
                      <a16:creationId xmlns:a16="http://schemas.microsoft.com/office/drawing/2014/main" id="{BED0AE90-5CD2-BCDD-54C6-808E25A3E29D}"/>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82" name="Picture 304">
                  <a:extLst>
                    <a:ext uri="{FF2B5EF4-FFF2-40B4-BE49-F238E27FC236}">
                      <a16:creationId xmlns:a16="http://schemas.microsoft.com/office/drawing/2014/main" id="{EC695E12-1ABC-8EBB-1254-EA9A8D64542E}"/>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700DF653-D81B-A1BB-0489-A4C03E7B4F5C}"/>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06">
                  <a:extLst>
                    <a:ext uri="{FF2B5EF4-FFF2-40B4-BE49-F238E27FC236}">
                      <a16:creationId xmlns:a16="http://schemas.microsoft.com/office/drawing/2014/main" id="{80F77A05-8003-5A0A-2C90-C4E4E1F50EEC}"/>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08">
                  <a:extLst>
                    <a:ext uri="{FF2B5EF4-FFF2-40B4-BE49-F238E27FC236}">
                      <a16:creationId xmlns:a16="http://schemas.microsoft.com/office/drawing/2014/main" id="{95C2CCE0-063D-9EA1-6CC2-DB8F956F2185}"/>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09">
                  <a:extLst>
                    <a:ext uri="{FF2B5EF4-FFF2-40B4-BE49-F238E27FC236}">
                      <a16:creationId xmlns:a16="http://schemas.microsoft.com/office/drawing/2014/main" id="{E80E5867-A950-E4E2-CB0A-BDAACB191B80}"/>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10">
                  <a:extLst>
                    <a:ext uri="{FF2B5EF4-FFF2-40B4-BE49-F238E27FC236}">
                      <a16:creationId xmlns:a16="http://schemas.microsoft.com/office/drawing/2014/main" id="{7FF34CB1-5691-CB7A-3F38-6A5B4D7332B7}"/>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11">
                  <a:extLst>
                    <a:ext uri="{FF2B5EF4-FFF2-40B4-BE49-F238E27FC236}">
                      <a16:creationId xmlns:a16="http://schemas.microsoft.com/office/drawing/2014/main" id="{77E9FAD2-098F-55EC-839F-9A9433C63074}"/>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12">
                  <a:extLst>
                    <a:ext uri="{FF2B5EF4-FFF2-40B4-BE49-F238E27FC236}">
                      <a16:creationId xmlns:a16="http://schemas.microsoft.com/office/drawing/2014/main" id="{0AE0B4F9-6D64-63B5-EC00-B72310E287F9}"/>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313">
                  <a:extLst>
                    <a:ext uri="{FF2B5EF4-FFF2-40B4-BE49-F238E27FC236}">
                      <a16:creationId xmlns:a16="http://schemas.microsoft.com/office/drawing/2014/main" id="{7F4B7A78-DD4C-B5C9-CC5D-0788FEA6CC31}"/>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314">
                  <a:extLst>
                    <a:ext uri="{FF2B5EF4-FFF2-40B4-BE49-F238E27FC236}">
                      <a16:creationId xmlns:a16="http://schemas.microsoft.com/office/drawing/2014/main" id="{BD8C4E12-9063-5841-7C83-FDF23402FB94}"/>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315">
                  <a:extLst>
                    <a:ext uri="{FF2B5EF4-FFF2-40B4-BE49-F238E27FC236}">
                      <a16:creationId xmlns:a16="http://schemas.microsoft.com/office/drawing/2014/main" id="{FAE0D868-D169-2EAE-E743-3F75C36FC4D5}"/>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316">
                  <a:extLst>
                    <a:ext uri="{FF2B5EF4-FFF2-40B4-BE49-F238E27FC236}">
                      <a16:creationId xmlns:a16="http://schemas.microsoft.com/office/drawing/2014/main" id="{E38274CD-6AAD-B5AE-0F39-DD67D13CC2D5}"/>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317">
                  <a:extLst>
                    <a:ext uri="{FF2B5EF4-FFF2-40B4-BE49-F238E27FC236}">
                      <a16:creationId xmlns:a16="http://schemas.microsoft.com/office/drawing/2014/main" id="{F3D2E8AB-4A51-9408-1901-B63250715C88}"/>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318">
                  <a:extLst>
                    <a:ext uri="{FF2B5EF4-FFF2-40B4-BE49-F238E27FC236}">
                      <a16:creationId xmlns:a16="http://schemas.microsoft.com/office/drawing/2014/main" id="{CF7428A1-F951-898E-CFBE-516056804F52}"/>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319">
                  <a:extLst>
                    <a:ext uri="{FF2B5EF4-FFF2-40B4-BE49-F238E27FC236}">
                      <a16:creationId xmlns:a16="http://schemas.microsoft.com/office/drawing/2014/main" id="{4B9ABE76-31BF-3014-C972-0155E1E054B8}"/>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320">
                  <a:extLst>
                    <a:ext uri="{FF2B5EF4-FFF2-40B4-BE49-F238E27FC236}">
                      <a16:creationId xmlns:a16="http://schemas.microsoft.com/office/drawing/2014/main" id="{808FAC30-9301-67D3-C2AB-71EACF63F333}"/>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321">
                  <a:extLst>
                    <a:ext uri="{FF2B5EF4-FFF2-40B4-BE49-F238E27FC236}">
                      <a16:creationId xmlns:a16="http://schemas.microsoft.com/office/drawing/2014/main" id="{9EAD455D-D5B2-3995-D902-6540AFF62CBD}"/>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322">
                  <a:extLst>
                    <a:ext uri="{FF2B5EF4-FFF2-40B4-BE49-F238E27FC236}">
                      <a16:creationId xmlns:a16="http://schemas.microsoft.com/office/drawing/2014/main" id="{2AE5C87C-C8F6-E0F1-3597-59755FE851B2}"/>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323">
                  <a:extLst>
                    <a:ext uri="{FF2B5EF4-FFF2-40B4-BE49-F238E27FC236}">
                      <a16:creationId xmlns:a16="http://schemas.microsoft.com/office/drawing/2014/main" id="{1469EDB8-36D1-97F9-EC95-4514C51EAF7F}"/>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324">
                  <a:extLst>
                    <a:ext uri="{FF2B5EF4-FFF2-40B4-BE49-F238E27FC236}">
                      <a16:creationId xmlns:a16="http://schemas.microsoft.com/office/drawing/2014/main" id="{C915A437-99E4-E44F-E461-1CFCAA5B78A8}"/>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325">
                  <a:extLst>
                    <a:ext uri="{FF2B5EF4-FFF2-40B4-BE49-F238E27FC236}">
                      <a16:creationId xmlns:a16="http://schemas.microsoft.com/office/drawing/2014/main" id="{DACA2DF3-991D-719A-42C8-CD19754D7A3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326">
                  <a:extLst>
                    <a:ext uri="{FF2B5EF4-FFF2-40B4-BE49-F238E27FC236}">
                      <a16:creationId xmlns:a16="http://schemas.microsoft.com/office/drawing/2014/main" id="{EDACE04A-A12B-9A82-90F2-8FB52FEA8F6D}"/>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327">
                  <a:extLst>
                    <a:ext uri="{FF2B5EF4-FFF2-40B4-BE49-F238E27FC236}">
                      <a16:creationId xmlns:a16="http://schemas.microsoft.com/office/drawing/2014/main" id="{FF729FAF-5F48-DF0C-8B7A-84A92A8EEFF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Oval 328">
                  <a:extLst>
                    <a:ext uri="{FF2B5EF4-FFF2-40B4-BE49-F238E27FC236}">
                      <a16:creationId xmlns:a16="http://schemas.microsoft.com/office/drawing/2014/main" id="{95A1EC27-2DCE-0B51-AD7E-EE17CAA46564}"/>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Oval 329">
                  <a:extLst>
                    <a:ext uri="{FF2B5EF4-FFF2-40B4-BE49-F238E27FC236}">
                      <a16:creationId xmlns:a16="http://schemas.microsoft.com/office/drawing/2014/main" id="{55A18D02-1067-88DF-807F-E203B88C08F1}"/>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330">
                  <a:extLst>
                    <a:ext uri="{FF2B5EF4-FFF2-40B4-BE49-F238E27FC236}">
                      <a16:creationId xmlns:a16="http://schemas.microsoft.com/office/drawing/2014/main" id="{7D8B46FC-63BA-FC69-E779-5B3394770743}"/>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331">
                  <a:extLst>
                    <a:ext uri="{FF2B5EF4-FFF2-40B4-BE49-F238E27FC236}">
                      <a16:creationId xmlns:a16="http://schemas.microsoft.com/office/drawing/2014/main" id="{46FA95EB-6DB1-8AB4-E4B9-1FE5833C2740}"/>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332">
                  <a:extLst>
                    <a:ext uri="{FF2B5EF4-FFF2-40B4-BE49-F238E27FC236}">
                      <a16:creationId xmlns:a16="http://schemas.microsoft.com/office/drawing/2014/main" id="{9D04C27E-8993-1D3A-1007-6E07EA4C3028}"/>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333">
                  <a:extLst>
                    <a:ext uri="{FF2B5EF4-FFF2-40B4-BE49-F238E27FC236}">
                      <a16:creationId xmlns:a16="http://schemas.microsoft.com/office/drawing/2014/main" id="{BB9A299F-1B75-83EC-44B1-35624DDA3AA4}"/>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334">
                  <a:extLst>
                    <a:ext uri="{FF2B5EF4-FFF2-40B4-BE49-F238E27FC236}">
                      <a16:creationId xmlns:a16="http://schemas.microsoft.com/office/drawing/2014/main" id="{075CDE8B-FF43-9DF4-F599-D94624B6AAAA}"/>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3" name="Freeform 336">
                <a:extLst>
                  <a:ext uri="{FF2B5EF4-FFF2-40B4-BE49-F238E27FC236}">
                    <a16:creationId xmlns:a16="http://schemas.microsoft.com/office/drawing/2014/main" id="{093385CD-988E-A63E-D035-8F6A99245172}"/>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Freeform 337">
                <a:extLst>
                  <a:ext uri="{FF2B5EF4-FFF2-40B4-BE49-F238E27FC236}">
                    <a16:creationId xmlns:a16="http://schemas.microsoft.com/office/drawing/2014/main" id="{750B6167-723F-418B-DF71-23738BD6F638}"/>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Freeform 338">
                <a:extLst>
                  <a:ext uri="{FF2B5EF4-FFF2-40B4-BE49-F238E27FC236}">
                    <a16:creationId xmlns:a16="http://schemas.microsoft.com/office/drawing/2014/main" id="{CD8FBE05-9DA2-32FB-8F7B-35E788ED1A1A}"/>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339">
                <a:extLst>
                  <a:ext uri="{FF2B5EF4-FFF2-40B4-BE49-F238E27FC236}">
                    <a16:creationId xmlns:a16="http://schemas.microsoft.com/office/drawing/2014/main" id="{AF346842-64E0-B2F7-8231-A9159FD2D773}"/>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340">
                <a:extLst>
                  <a:ext uri="{FF2B5EF4-FFF2-40B4-BE49-F238E27FC236}">
                    <a16:creationId xmlns:a16="http://schemas.microsoft.com/office/drawing/2014/main" id="{197E7EFE-B504-2205-F4A2-7F3032FA61DD}"/>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31692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018C8D6-5A29-0318-FBF4-537574EB1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36" y="171425"/>
            <a:ext cx="6419936" cy="4731880"/>
          </a:xfrm>
          <a:prstGeom prst="rect">
            <a:avLst/>
          </a:prstGeom>
          <a:ln>
            <a:noFill/>
          </a:ln>
          <a:effectLst/>
        </p:spPr>
      </p:pic>
      <p:pic>
        <p:nvPicPr>
          <p:cNvPr id="4" name="Picture 3">
            <a:extLst>
              <a:ext uri="{FF2B5EF4-FFF2-40B4-BE49-F238E27FC236}">
                <a16:creationId xmlns:a16="http://schemas.microsoft.com/office/drawing/2014/main" id="{AF291A4B-FAC9-6373-A5EF-B6AF13F27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9584" y="699544"/>
            <a:ext cx="6736455" cy="4323032"/>
          </a:xfrm>
          <a:prstGeom prst="rect">
            <a:avLst/>
          </a:prstGeom>
          <a:ln>
            <a:noFill/>
          </a:ln>
          <a:effectLst/>
        </p:spPr>
      </p:pic>
      <p:sp>
        <p:nvSpPr>
          <p:cNvPr id="5" name="TextBox 4">
            <a:extLst>
              <a:ext uri="{FF2B5EF4-FFF2-40B4-BE49-F238E27FC236}">
                <a16:creationId xmlns:a16="http://schemas.microsoft.com/office/drawing/2014/main" id="{AC4A0B0C-BDDA-3DC2-4CA7-F1FABAB51FA3}"/>
              </a:ext>
            </a:extLst>
          </p:cNvPr>
          <p:cNvSpPr txBox="1"/>
          <p:nvPr/>
        </p:nvSpPr>
        <p:spPr>
          <a:xfrm>
            <a:off x="338094" y="5108769"/>
            <a:ext cx="5461490" cy="1328023"/>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Bạn</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hỏi</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thăm</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sức</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khỏe</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err="1">
                <a:ln>
                  <a:noFill/>
                </a:ln>
                <a:solidFill>
                  <a:srgbClr val="F79646">
                    <a:lumMod val="50000"/>
                  </a:srgbClr>
                </a:solidFill>
                <a:effectLst/>
                <a:uLnTx/>
                <a:uFillTx/>
                <a:ea typeface="Arial-Rounded" panose="020B0500000000000000" pitchFamily="34" charset="0"/>
                <a:cs typeface="Arial-Rounded" panose="020B0500000000000000" pitchFamily="34" charset="0"/>
              </a:rPr>
              <a:t>ông</a:t>
            </a:r>
            <a:r>
              <a:rPr kumimoji="0" lang="en-US" sz="3600" b="1" i="0" u="none" strike="noStrike" kern="1200" cap="none" spc="0" normalizeH="0" baseline="0" noProof="0">
                <a:ln>
                  <a:noFill/>
                </a:ln>
                <a:solidFill>
                  <a:srgbClr val="F79646">
                    <a:lumMod val="50000"/>
                  </a:srgbClr>
                </a:solidFill>
                <a:effectLst/>
                <a:uLnTx/>
                <a:uFillTx/>
                <a:ea typeface="Arial-Rounded" panose="020B0500000000000000" pitchFamily="34" charset="0"/>
                <a:cs typeface="Arial-Rounded" panose="020B0500000000000000" pitchFamily="34" charset="0"/>
              </a:rPr>
              <a:t> bà.</a:t>
            </a:r>
            <a:endPar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F7CA31FB-0CFA-D591-6E52-0859E9316B21}"/>
              </a:ext>
            </a:extLst>
          </p:cNvPr>
          <p:cNvSpPr txBox="1"/>
          <p:nvPr/>
        </p:nvSpPr>
        <p:spPr>
          <a:xfrm>
            <a:off x="6019800" y="5108770"/>
            <a:ext cx="5748130" cy="1328023"/>
          </a:xfrm>
          <a:prstGeom prst="roundRect">
            <a:avLst/>
          </a:prstGeom>
          <a:solidFill>
            <a:srgbClr val="FFFFCC"/>
          </a:solidFill>
          <a:ln w="28575">
            <a:solidFill>
              <a:srgbClr val="217875"/>
            </a:solidFill>
            <a:prstDash val="sysDash"/>
          </a:ln>
        </p:spPr>
        <p:txBody>
          <a:bodyPr wrap="square">
            <a:spAutoFit/>
          </a:bodyPr>
          <a:lstStyle/>
          <a:p>
            <a:pPr lvl="0" algn="ctr">
              <a:defRPr/>
            </a:pPr>
            <a:r>
              <a:rPr lang="en-US" sz="3600" b="1">
                <a:solidFill>
                  <a:srgbClr val="F79646">
                    <a:lumMod val="50000"/>
                  </a:srgbClr>
                </a:solidFill>
                <a:ea typeface="Arial-Rounded" panose="020B0500000000000000" pitchFamily="34" charset="0"/>
                <a:cs typeface="Arial-Rounded" panose="020B0500000000000000" pitchFamily="34" charset="0"/>
              </a:rPr>
              <a:t>Bạn chúc tết ông bà khỏe mạnh sống lâu.</a:t>
            </a:r>
            <a:endPar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054DFE6-145D-7D36-8944-E66E58D8CEB4}"/>
              </a:ext>
            </a:extLst>
          </p:cNvPr>
          <p:cNvPicPr/>
          <p:nvPr/>
        </p:nvPicPr>
        <p:blipFill>
          <a:blip r:embed="rId3"/>
          <a:stretch>
            <a:fillRect/>
          </a:stretch>
        </p:blipFill>
        <p:spPr>
          <a:xfrm>
            <a:off x="6315077" y="454002"/>
            <a:ext cx="5458077" cy="4040257"/>
          </a:xfrm>
          <a:prstGeom prst="rect">
            <a:avLst/>
          </a:prstGeom>
          <a:ln>
            <a:noFill/>
          </a:ln>
          <a:effectLst/>
        </p:spPr>
      </p:pic>
      <p:pic>
        <p:nvPicPr>
          <p:cNvPr id="212" name="Picture 211">
            <a:extLst>
              <a:ext uri="{FF2B5EF4-FFF2-40B4-BE49-F238E27FC236}">
                <a16:creationId xmlns:a16="http://schemas.microsoft.com/office/drawing/2014/main" id="{B090D544-C8DC-E628-963C-72BD578E902E}"/>
              </a:ext>
            </a:extLst>
          </p:cNvPr>
          <p:cNvPicPr/>
          <p:nvPr/>
        </p:nvPicPr>
        <p:blipFill>
          <a:blip r:embed="rId4"/>
          <a:stretch>
            <a:fillRect/>
          </a:stretch>
        </p:blipFill>
        <p:spPr>
          <a:xfrm>
            <a:off x="418847" y="454001"/>
            <a:ext cx="5458077" cy="4040257"/>
          </a:xfrm>
          <a:prstGeom prst="rect">
            <a:avLst/>
          </a:prstGeom>
          <a:ln>
            <a:noFill/>
          </a:ln>
          <a:effectLst/>
        </p:spPr>
      </p:pic>
      <p:sp>
        <p:nvSpPr>
          <p:cNvPr id="213" name="TextBox 212">
            <a:extLst>
              <a:ext uri="{FF2B5EF4-FFF2-40B4-BE49-F238E27FC236}">
                <a16:creationId xmlns:a16="http://schemas.microsoft.com/office/drawing/2014/main" id="{EB63193A-78ED-3336-8444-5995CB09C916}"/>
              </a:ext>
            </a:extLst>
          </p:cNvPr>
          <p:cNvSpPr txBox="1"/>
          <p:nvPr/>
        </p:nvSpPr>
        <p:spPr>
          <a:xfrm>
            <a:off x="418847" y="4691756"/>
            <a:ext cx="5332595" cy="1328023"/>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3600" b="1">
                <a:solidFill>
                  <a:srgbClr val="F79646">
                    <a:lumMod val="50000"/>
                  </a:srgbClr>
                </a:solidFill>
                <a:ea typeface="Gulim" panose="020B0600000101010101" pitchFamily="34" charset="-127"/>
                <a:cs typeface="Arial-Rounded" panose="020B0500000000000000" pitchFamily="34" charset="0"/>
              </a:rPr>
              <a:t>Bạn</a:t>
            </a:r>
            <a:r>
              <a:rPr lang="vi-VN" sz="2800" b="1">
                <a:solidFill>
                  <a:srgbClr val="F79646">
                    <a:lumMod val="50000"/>
                  </a:srgbClr>
                </a:solidFill>
                <a:ea typeface="Gulim" panose="020B0600000101010101" pitchFamily="34" charset="-127"/>
                <a:cs typeface="Arial-Rounded" panose="020B0500000000000000" pitchFamily="34" charset="0"/>
              </a:rPr>
              <a:t> </a:t>
            </a:r>
            <a:r>
              <a:rPr lang="vi-VN" sz="3600" b="1">
                <a:solidFill>
                  <a:srgbClr val="F79646">
                    <a:lumMod val="50000"/>
                  </a:srgbClr>
                </a:solidFill>
                <a:ea typeface="Gulim" panose="020B0600000101010101" pitchFamily="34" charset="-127"/>
                <a:cs typeface="Arial-Rounded" panose="020B0500000000000000" pitchFamily="34" charset="0"/>
              </a:rPr>
              <a:t>mời ông </a:t>
            </a:r>
            <a:endParaRPr lang="en-US" sz="3600" b="1">
              <a:solidFill>
                <a:srgbClr val="F79646">
                  <a:lumMod val="50000"/>
                </a:srgbClr>
              </a:solidFill>
              <a:ea typeface="Gulim" panose="020B0600000101010101" pitchFamily="34" charset="-127"/>
              <a:cs typeface="Arial-Rounded" panose="020B0500000000000000" pitchFamily="34" charset="0"/>
            </a:endParaRPr>
          </a:p>
          <a:p>
            <a:pPr lvl="0" algn="ctr">
              <a:defRPr/>
            </a:pPr>
            <a:r>
              <a:rPr lang="vi-VN" sz="3600" b="1">
                <a:solidFill>
                  <a:srgbClr val="F79646">
                    <a:lumMod val="50000"/>
                  </a:srgbClr>
                </a:solidFill>
                <a:ea typeface="Gulim" panose="020B0600000101010101" pitchFamily="34" charset="-127"/>
                <a:cs typeface="Arial-Rounded" panose="020B0500000000000000" pitchFamily="34" charset="0"/>
              </a:rPr>
              <a:t>uống nước</a:t>
            </a:r>
            <a:r>
              <a:rPr lang="vi-VN" sz="3600">
                <a:solidFill>
                  <a:srgbClr val="F79646">
                    <a:lumMod val="50000"/>
                  </a:srgbClr>
                </a:solidFill>
                <a:ea typeface="Gulim" panose="020B0600000101010101" pitchFamily="34" charset="-127"/>
                <a:cs typeface="Arial-Rounded" panose="020B0500000000000000" pitchFamily="34" charset="0"/>
              </a:rPr>
              <a:t>.</a:t>
            </a:r>
            <a:endParaRPr kumimoji="0" lang="en-US" sz="2800" i="0" u="none" strike="noStrike" kern="1200" cap="none" spc="0" normalizeH="0" baseline="0" noProof="0" dirty="0">
              <a:ln>
                <a:noFill/>
              </a:ln>
              <a:solidFill>
                <a:srgbClr val="F79646">
                  <a:lumMod val="50000"/>
                </a:srgbClr>
              </a:solidFill>
              <a:effectLst/>
              <a:uLnTx/>
              <a:uFillTx/>
              <a:latin typeface="Gulim" panose="020B0600000101010101" pitchFamily="34" charset="-127"/>
              <a:ea typeface="Gulim" panose="020B0600000101010101" pitchFamily="34" charset="-127"/>
              <a:cs typeface="Arial-Rounded" panose="020B0500000000000000" pitchFamily="34" charset="0"/>
            </a:endParaRPr>
          </a:p>
        </p:txBody>
      </p:sp>
      <p:sp>
        <p:nvSpPr>
          <p:cNvPr id="214" name="TextBox 213">
            <a:extLst>
              <a:ext uri="{FF2B5EF4-FFF2-40B4-BE49-F238E27FC236}">
                <a16:creationId xmlns:a16="http://schemas.microsoft.com/office/drawing/2014/main" id="{1A9C59FD-E5F5-DB09-8390-B5DFCDE737DB}"/>
              </a:ext>
            </a:extLst>
          </p:cNvPr>
          <p:cNvSpPr txBox="1"/>
          <p:nvPr/>
        </p:nvSpPr>
        <p:spPr>
          <a:xfrm>
            <a:off x="6215272" y="4718747"/>
            <a:ext cx="5557881" cy="1940957"/>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3600" b="1">
                <a:solidFill>
                  <a:srgbClr val="F79646">
                    <a:lumMod val="50000"/>
                  </a:srgbClr>
                </a:solidFill>
                <a:ea typeface="Arial-Rounded" panose="020B0500000000000000" pitchFamily="34" charset="0"/>
                <a:cs typeface="Arial-Rounded" panose="020B0500000000000000" pitchFamily="34" charset="0"/>
              </a:rPr>
              <a:t>Bạn khoe ông bà vở tập viết, được cô khen viết đẹp.</a:t>
            </a:r>
            <a:endParaRPr kumimoji="0" lang="en-US" sz="36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9DAD4A3D-1CC0-702D-2B06-8C3B07233989}"/>
              </a:ext>
            </a:extLst>
          </p:cNvPr>
          <p:cNvSpPr/>
          <p:nvPr/>
        </p:nvSpPr>
        <p:spPr>
          <a:xfrm>
            <a:off x="5261111" y="622852"/>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3</a:t>
            </a:r>
          </a:p>
        </p:txBody>
      </p:sp>
      <p:sp>
        <p:nvSpPr>
          <p:cNvPr id="4" name="Oval 3">
            <a:extLst>
              <a:ext uri="{FF2B5EF4-FFF2-40B4-BE49-F238E27FC236}">
                <a16:creationId xmlns:a16="http://schemas.microsoft.com/office/drawing/2014/main" id="{3E13A9F8-427C-44C6-3BA4-9220690A1400}"/>
              </a:ext>
            </a:extLst>
          </p:cNvPr>
          <p:cNvSpPr/>
          <p:nvPr/>
        </p:nvSpPr>
        <p:spPr>
          <a:xfrm>
            <a:off x="11151705" y="622852"/>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4</a:t>
            </a:r>
          </a:p>
        </p:txBody>
      </p:sp>
    </p:spTree>
    <p:custDataLst>
      <p:tags r:id="rId1"/>
    </p:custDataLst>
    <p:extLst>
      <p:ext uri="{BB962C8B-B14F-4D97-AF65-F5344CB8AC3E}">
        <p14:creationId xmlns:p14="http://schemas.microsoft.com/office/powerpoint/2010/main" val="218021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anim calcmode="lin" valueType="num">
                                      <p:cBhvr>
                                        <p:cTn id="8" dur="1000" fill="hold"/>
                                        <p:tgtEl>
                                          <p:spTgt spid="212"/>
                                        </p:tgtEl>
                                        <p:attrNameLst>
                                          <p:attrName>ppt_x</p:attrName>
                                        </p:attrNameLst>
                                      </p:cBhvr>
                                      <p:tavLst>
                                        <p:tav tm="0">
                                          <p:val>
                                            <p:strVal val="#ppt_x"/>
                                          </p:val>
                                        </p:tav>
                                        <p:tav tm="100000">
                                          <p:val>
                                            <p:strVal val="#ppt_x"/>
                                          </p:val>
                                        </p:tav>
                                      </p:tavLst>
                                    </p:anim>
                                    <p:anim calcmode="lin" valueType="num">
                                      <p:cBhvr>
                                        <p:cTn id="9" dur="1000" fill="hold"/>
                                        <p:tgtEl>
                                          <p:spTgt spid="2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3"/>
                                        </p:tgtEl>
                                        <p:attrNameLst>
                                          <p:attrName>style.visibility</p:attrName>
                                        </p:attrNameLst>
                                      </p:cBhvr>
                                      <p:to>
                                        <p:strVal val="visible"/>
                                      </p:to>
                                    </p:set>
                                    <p:anim calcmode="lin" valueType="num">
                                      <p:cBhvr>
                                        <p:cTn id="19" dur="500" fill="hold"/>
                                        <p:tgtEl>
                                          <p:spTgt spid="213"/>
                                        </p:tgtEl>
                                        <p:attrNameLst>
                                          <p:attrName>ppt_w</p:attrName>
                                        </p:attrNameLst>
                                      </p:cBhvr>
                                      <p:tavLst>
                                        <p:tav tm="0">
                                          <p:val>
                                            <p:fltVal val="0"/>
                                          </p:val>
                                        </p:tav>
                                        <p:tav tm="100000">
                                          <p:val>
                                            <p:strVal val="#ppt_w"/>
                                          </p:val>
                                        </p:tav>
                                      </p:tavLst>
                                    </p:anim>
                                    <p:anim calcmode="lin" valueType="num">
                                      <p:cBhvr>
                                        <p:cTn id="20" dur="500" fill="hold"/>
                                        <p:tgtEl>
                                          <p:spTgt spid="213"/>
                                        </p:tgtEl>
                                        <p:attrNameLst>
                                          <p:attrName>ppt_h</p:attrName>
                                        </p:attrNameLst>
                                      </p:cBhvr>
                                      <p:tavLst>
                                        <p:tav tm="0">
                                          <p:val>
                                            <p:fltVal val="0"/>
                                          </p:val>
                                        </p:tav>
                                        <p:tav tm="100000">
                                          <p:val>
                                            <p:strVal val="#ppt_h"/>
                                          </p:val>
                                        </p:tav>
                                      </p:tavLst>
                                    </p:anim>
                                    <p:animEffect transition="in" filter="fade">
                                      <p:cBhvr>
                                        <p:cTn id="21" dur="500"/>
                                        <p:tgtEl>
                                          <p:spTgt spid="2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4"/>
                                        </p:tgtEl>
                                        <p:attrNameLst>
                                          <p:attrName>style.visibility</p:attrName>
                                        </p:attrNameLst>
                                      </p:cBhvr>
                                      <p:to>
                                        <p:strVal val="visible"/>
                                      </p:to>
                                    </p:set>
                                    <p:anim calcmode="lin" valueType="num">
                                      <p:cBhvr>
                                        <p:cTn id="26" dur="500" fill="hold"/>
                                        <p:tgtEl>
                                          <p:spTgt spid="214"/>
                                        </p:tgtEl>
                                        <p:attrNameLst>
                                          <p:attrName>ppt_w</p:attrName>
                                        </p:attrNameLst>
                                      </p:cBhvr>
                                      <p:tavLst>
                                        <p:tav tm="0">
                                          <p:val>
                                            <p:fltVal val="0"/>
                                          </p:val>
                                        </p:tav>
                                        <p:tav tm="100000">
                                          <p:val>
                                            <p:strVal val="#ppt_w"/>
                                          </p:val>
                                        </p:tav>
                                      </p:tavLst>
                                    </p:anim>
                                    <p:anim calcmode="lin" valueType="num">
                                      <p:cBhvr>
                                        <p:cTn id="27" dur="500" fill="hold"/>
                                        <p:tgtEl>
                                          <p:spTgt spid="214"/>
                                        </p:tgtEl>
                                        <p:attrNameLst>
                                          <p:attrName>ppt_h</p:attrName>
                                        </p:attrNameLst>
                                      </p:cBhvr>
                                      <p:tavLst>
                                        <p:tav tm="0">
                                          <p:val>
                                            <p:fltVal val="0"/>
                                          </p:val>
                                        </p:tav>
                                        <p:tav tm="100000">
                                          <p:val>
                                            <p:strVal val="#ppt_h"/>
                                          </p:val>
                                        </p:tav>
                                      </p:tavLst>
                                    </p:anim>
                                    <p:animEffect transition="in" filter="fade">
                                      <p:cBhvr>
                                        <p:cTn id="28"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7ADBE9-C5DE-6FB7-61C5-F233D8BE0725}"/>
              </a:ext>
            </a:extLst>
          </p:cNvPr>
          <p:cNvSpPr txBox="1"/>
          <p:nvPr/>
        </p:nvSpPr>
        <p:spPr>
          <a:xfrm>
            <a:off x="2503833" y="5004044"/>
            <a:ext cx="6865454" cy="1328023"/>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3600" b="1" dirty="0">
                <a:solidFill>
                  <a:srgbClr val="F79646">
                    <a:lumMod val="50000"/>
                  </a:srgbClr>
                </a:solidFill>
                <a:ea typeface="Arial-Rounded" panose="020B0500000000000000" pitchFamily="34" charset="0"/>
                <a:cs typeface="Arial-Rounded" panose="020B0500000000000000" pitchFamily="34" charset="0"/>
              </a:rPr>
              <a:t>Bạn nhỏ cùng bố về quê thăm ông bà</a:t>
            </a:r>
            <a:endParaRPr kumimoji="0" lang="en-US" sz="3600" b="1" i="0" u="none" strike="noStrike" kern="1200" cap="none" spc="0" normalizeH="0" baseline="0" noProof="0" dirty="0">
              <a:ln>
                <a:noFill/>
              </a:ln>
              <a:solidFill>
                <a:srgbClr val="F79646">
                  <a:lumMod val="50000"/>
                </a:srgbClr>
              </a:solidFill>
              <a:effectLst/>
              <a:uLnTx/>
              <a:uFillTx/>
              <a:latin typeface="Calibri"/>
              <a:ea typeface="Arial-Rounded" panose="020B0500000000000000" pitchFamily="34" charset="0"/>
              <a:cs typeface="Arial-Rounded" panose="020B0500000000000000" pitchFamily="34" charset="0"/>
            </a:endParaRPr>
          </a:p>
        </p:txBody>
      </p:sp>
      <p:grpSp>
        <p:nvGrpSpPr>
          <p:cNvPr id="413" name="Group 412">
            <a:extLst>
              <a:ext uri="{FF2B5EF4-FFF2-40B4-BE49-F238E27FC236}">
                <a16:creationId xmlns:a16="http://schemas.microsoft.com/office/drawing/2014/main" id="{96650960-9666-EA66-F83A-B6722DB5AA7C}"/>
              </a:ext>
            </a:extLst>
          </p:cNvPr>
          <p:cNvGrpSpPr/>
          <p:nvPr/>
        </p:nvGrpSpPr>
        <p:grpSpPr>
          <a:xfrm>
            <a:off x="2334107" y="135739"/>
            <a:ext cx="7154450" cy="4613578"/>
            <a:chOff x="2809528" y="1707709"/>
            <a:chExt cx="5991572" cy="3902516"/>
          </a:xfrm>
        </p:grpSpPr>
        <p:pic>
          <p:nvPicPr>
            <p:cNvPr id="3" name="Picture 2">
              <a:extLst>
                <a:ext uri="{FF2B5EF4-FFF2-40B4-BE49-F238E27FC236}">
                  <a16:creationId xmlns:a16="http://schemas.microsoft.com/office/drawing/2014/main" id="{97E5987F-2615-565A-6295-C099A6F4F281}"/>
                </a:ext>
              </a:extLst>
            </p:cNvPr>
            <p:cNvPicPr/>
            <p:nvPr/>
          </p:nvPicPr>
          <p:blipFill>
            <a:blip r:embed="rId3"/>
            <a:stretch>
              <a:fillRect/>
            </a:stretch>
          </p:blipFill>
          <p:spPr>
            <a:xfrm>
              <a:off x="2809528" y="1707709"/>
              <a:ext cx="5991572" cy="3902516"/>
            </a:xfrm>
            <a:prstGeom prst="rect">
              <a:avLst/>
            </a:prstGeom>
            <a:ln>
              <a:noFill/>
            </a:ln>
            <a:effectLst/>
          </p:spPr>
        </p:pic>
        <p:sp>
          <p:nvSpPr>
            <p:cNvPr id="412" name="Oval 411">
              <a:extLst>
                <a:ext uri="{FF2B5EF4-FFF2-40B4-BE49-F238E27FC236}">
                  <a16:creationId xmlns:a16="http://schemas.microsoft.com/office/drawing/2014/main" id="{1677000D-4CCA-5A95-EB45-7C1EDC133A7C}"/>
                </a:ext>
              </a:extLst>
            </p:cNvPr>
            <p:cNvSpPr/>
            <p:nvPr/>
          </p:nvSpPr>
          <p:spPr>
            <a:xfrm>
              <a:off x="8089623" y="1895061"/>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5</a:t>
              </a:r>
            </a:p>
          </p:txBody>
        </p:sp>
      </p:grpSp>
    </p:spTree>
    <p:custDataLst>
      <p:tags r:id="rId1"/>
    </p:custDataLst>
    <p:extLst>
      <p:ext uri="{BB962C8B-B14F-4D97-AF65-F5344CB8AC3E}">
        <p14:creationId xmlns:p14="http://schemas.microsoft.com/office/powerpoint/2010/main" val="161688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Cùng</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nhau</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chia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sẻ</a:t>
            </a:r>
            <a:endPar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693319"/>
          </a:xfrm>
          <a:prstGeom prst="rect">
            <a:avLst/>
          </a:prstGeom>
          <a:noFill/>
        </p:spPr>
        <p:txBody>
          <a:bodyPr wrap="square" lIns="0" tIns="0" rIns="0" bIns="0" rtlCol="0">
            <a:spAutoFit/>
          </a:bodyPr>
          <a:lstStyle/>
          <a:p>
            <a:pPr algn="just"/>
            <a:r>
              <a:rPr lang="vi-VN" sz="4000" dirty="0">
                <a:latin typeface="Calibri" panose="020F0502020204030204" pitchFamily="34" charset="0"/>
                <a:cs typeface="Calibri" panose="020F0502020204030204" pitchFamily="34" charset="0"/>
              </a:rPr>
              <a:t>Những việc làm thể hiện sự quan tâm, chăm sóc ông bà, hỏi thăm sức khỏe Ông Bà, chăm sóc ông bà khi ốm, chia sẻ niềm vui với ông bà, nói những lời yêu thương đối với </a:t>
            </a:r>
            <a:r>
              <a:rPr lang="vi-VN" sz="4000">
                <a:latin typeface="Calibri" panose="020F0502020204030204" pitchFamily="34" charset="0"/>
                <a:cs typeface="Calibri" panose="020F0502020204030204" pitchFamily="34" charset="0"/>
              </a:rPr>
              <a:t>ông bà</a:t>
            </a:r>
            <a:r>
              <a:rPr lang="en-US" sz="4000">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4236310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21;"/>
</p:tagLst>
</file>

<file path=ppt/tags/tag2.xml><?xml version="1.0" encoding="utf-8"?>
<p:tagLst xmlns:a="http://schemas.openxmlformats.org/drawingml/2006/main" xmlns:r="http://schemas.openxmlformats.org/officeDocument/2006/relationships" xmlns:p="http://schemas.openxmlformats.org/presentationml/2006/main">
  <p:tag name="ISLIDE.DIAGRAM" val="#363070;"/>
</p:tagLst>
</file>

<file path=ppt/tags/tag3.xml><?xml version="1.0" encoding="utf-8"?>
<p:tagLst xmlns:a="http://schemas.openxmlformats.org/drawingml/2006/main" xmlns:r="http://schemas.openxmlformats.org/officeDocument/2006/relationships" xmlns:p="http://schemas.openxmlformats.org/presentationml/2006/main">
  <p:tag name="ISLIDE.DIAGRAM" val="#363070;"/>
</p:tagLst>
</file>

<file path=ppt/tags/tag4.xml><?xml version="1.0" encoding="utf-8"?>
<p:tagLst xmlns:a="http://schemas.openxmlformats.org/drawingml/2006/main" xmlns:r="http://schemas.openxmlformats.org/officeDocument/2006/relationships" xmlns:p="http://schemas.openxmlformats.org/presentationml/2006/main">
  <p:tag name="ISLIDE.DIAGRAM" val="#363070;"/>
</p:tagLst>
</file>

<file path=ppt/tags/tag5.xml><?xml version="1.0" encoding="utf-8"?>
<p:tagLst xmlns:a="http://schemas.openxmlformats.org/drawingml/2006/main" xmlns:r="http://schemas.openxmlformats.org/officeDocument/2006/relationships" xmlns:p="http://schemas.openxmlformats.org/presentationml/2006/main">
  <p:tag name="ISLIDE.DIAGRAM" val="#363021;"/>
</p:tagLst>
</file>

<file path=ppt/tags/tag6.xml><?xml version="1.0" encoding="utf-8"?>
<p:tagLst xmlns:a="http://schemas.openxmlformats.org/drawingml/2006/main" xmlns:r="http://schemas.openxmlformats.org/officeDocument/2006/relationships" xmlns:p="http://schemas.openxmlformats.org/presentationml/2006/main">
  <p:tag name="ISLIDE.DIAGRAM" val="#363021;"/>
</p:tagLst>
</file>

<file path=ppt/tags/tag7.xml><?xml version="1.0" encoding="utf-8"?>
<p:tagLst xmlns:a="http://schemas.openxmlformats.org/drawingml/2006/main" xmlns:r="http://schemas.openxmlformats.org/officeDocument/2006/relationships" xmlns:p="http://schemas.openxmlformats.org/presentationml/2006/main">
  <p:tag name="ISLIDE.DIAGRAM" val="#363070;"/>
</p:tagLst>
</file>

<file path=ppt/theme/theme1.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TotalTime>
  <Words>395</Words>
  <Application>Microsoft Office PowerPoint</Application>
  <PresentationFormat>Widescreen</PresentationFormat>
  <Paragraphs>40</Paragraphs>
  <Slides>18</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18</vt:i4>
      </vt:variant>
    </vt:vector>
  </HeadingPairs>
  <TitlesOfParts>
    <vt:vector size="33" baseType="lpstr">
      <vt:lpstr>Gulim</vt:lpstr>
      <vt:lpstr>#9Slide05 SVNClementine</vt:lpstr>
      <vt:lpstr>Arial</vt:lpstr>
      <vt:lpstr>Arial-Rounded</vt:lpstr>
      <vt:lpstr>Calibri</vt:lpstr>
      <vt:lpstr>Calibri Light</vt:lpstr>
      <vt:lpstr>iCiel Cadena</vt:lpstr>
      <vt:lpstr>iCiel Mijas</vt:lpstr>
      <vt:lpstr>Lato</vt:lpstr>
      <vt:lpstr>Times New Roman</vt:lpstr>
      <vt:lpstr>UTM Avo</vt:lpstr>
      <vt:lpstr>思源黑体 Medium</vt:lpstr>
      <vt:lpstr>3_Office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2023-04-30T05:16:21Z</dcterms:created>
  <dcterms:modified xsi:type="dcterms:W3CDTF">2025-11-03T13:28:00Z</dcterms:modified>
</cp:coreProperties>
</file>